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62"/>
  </p:notesMasterIdLst>
  <p:handoutMasterIdLst>
    <p:handoutMasterId r:id="rId63"/>
  </p:handoutMasterIdLst>
  <p:sldIdLst>
    <p:sldId id="256" r:id="rId2"/>
    <p:sldId id="319" r:id="rId3"/>
    <p:sldId id="320" r:id="rId4"/>
    <p:sldId id="321" r:id="rId5"/>
    <p:sldId id="328" r:id="rId6"/>
    <p:sldId id="323" r:id="rId7"/>
    <p:sldId id="346" r:id="rId8"/>
    <p:sldId id="358" r:id="rId9"/>
    <p:sldId id="361" r:id="rId10"/>
    <p:sldId id="360" r:id="rId11"/>
    <p:sldId id="356" r:id="rId12"/>
    <p:sldId id="387" r:id="rId13"/>
    <p:sldId id="397" r:id="rId14"/>
    <p:sldId id="325" r:id="rId15"/>
    <p:sldId id="333" r:id="rId16"/>
    <p:sldId id="393" r:id="rId17"/>
    <p:sldId id="327" r:id="rId18"/>
    <p:sldId id="392" r:id="rId19"/>
    <p:sldId id="339" r:id="rId20"/>
    <p:sldId id="341" r:id="rId21"/>
    <p:sldId id="366" r:id="rId22"/>
    <p:sldId id="345" r:id="rId23"/>
    <p:sldId id="364" r:id="rId24"/>
    <p:sldId id="363" r:id="rId25"/>
    <p:sldId id="365" r:id="rId26"/>
    <p:sldId id="394" r:id="rId27"/>
    <p:sldId id="367" r:id="rId28"/>
    <p:sldId id="324" r:id="rId29"/>
    <p:sldId id="349" r:id="rId30"/>
    <p:sldId id="337" r:id="rId31"/>
    <p:sldId id="354" r:id="rId32"/>
    <p:sldId id="362" r:id="rId33"/>
    <p:sldId id="383" r:id="rId34"/>
    <p:sldId id="389" r:id="rId35"/>
    <p:sldId id="386" r:id="rId36"/>
    <p:sldId id="399" r:id="rId37"/>
    <p:sldId id="370" r:id="rId38"/>
    <p:sldId id="355" r:id="rId39"/>
    <p:sldId id="371" r:id="rId40"/>
    <p:sldId id="398" r:id="rId41"/>
    <p:sldId id="391" r:id="rId42"/>
    <p:sldId id="377" r:id="rId43"/>
    <p:sldId id="372" r:id="rId44"/>
    <p:sldId id="382" r:id="rId45"/>
    <p:sldId id="396" r:id="rId46"/>
    <p:sldId id="395" r:id="rId47"/>
    <p:sldId id="342" r:id="rId48"/>
    <p:sldId id="402" r:id="rId49"/>
    <p:sldId id="343" r:id="rId50"/>
    <p:sldId id="340" r:id="rId51"/>
    <p:sldId id="400" r:id="rId52"/>
    <p:sldId id="388" r:id="rId53"/>
    <p:sldId id="401" r:id="rId54"/>
    <p:sldId id="390" r:id="rId55"/>
    <p:sldId id="352" r:id="rId56"/>
    <p:sldId id="384" r:id="rId57"/>
    <p:sldId id="385" r:id="rId58"/>
    <p:sldId id="379" r:id="rId59"/>
    <p:sldId id="378" r:id="rId60"/>
    <p:sldId id="380" r:id="rId61"/>
  </p:sldIdLst>
  <p:sldSz cx="11520488" cy="6480175"/>
  <p:notesSz cx="6797675" cy="9872663"/>
  <p:defaultTextStyle>
    <a:defPPr>
      <a:defRPr lang="en-US"/>
    </a:defPPr>
    <a:lvl1pPr marL="0" algn="l" defTabSz="431962" rtl="0" eaLnBrk="1" latinLnBrk="0" hangingPunct="1">
      <a:defRPr sz="1701" kern="1200">
        <a:solidFill>
          <a:schemeClr val="tx1"/>
        </a:solidFill>
        <a:latin typeface="+mn-lt"/>
        <a:ea typeface="+mn-ea"/>
        <a:cs typeface="+mn-cs"/>
      </a:defRPr>
    </a:lvl1pPr>
    <a:lvl2pPr marL="431962" algn="l" defTabSz="431962" rtl="0" eaLnBrk="1" latinLnBrk="0" hangingPunct="1">
      <a:defRPr sz="1701" kern="1200">
        <a:solidFill>
          <a:schemeClr val="tx1"/>
        </a:solidFill>
        <a:latin typeface="+mn-lt"/>
        <a:ea typeface="+mn-ea"/>
        <a:cs typeface="+mn-cs"/>
      </a:defRPr>
    </a:lvl2pPr>
    <a:lvl3pPr marL="863925" algn="l" defTabSz="431962" rtl="0" eaLnBrk="1" latinLnBrk="0" hangingPunct="1">
      <a:defRPr sz="1701" kern="1200">
        <a:solidFill>
          <a:schemeClr val="tx1"/>
        </a:solidFill>
        <a:latin typeface="+mn-lt"/>
        <a:ea typeface="+mn-ea"/>
        <a:cs typeface="+mn-cs"/>
      </a:defRPr>
    </a:lvl3pPr>
    <a:lvl4pPr marL="1295887" algn="l" defTabSz="431962" rtl="0" eaLnBrk="1" latinLnBrk="0" hangingPunct="1">
      <a:defRPr sz="1701" kern="1200">
        <a:solidFill>
          <a:schemeClr val="tx1"/>
        </a:solidFill>
        <a:latin typeface="+mn-lt"/>
        <a:ea typeface="+mn-ea"/>
        <a:cs typeface="+mn-cs"/>
      </a:defRPr>
    </a:lvl4pPr>
    <a:lvl5pPr marL="1727849" algn="l" defTabSz="431962" rtl="0" eaLnBrk="1" latinLnBrk="0" hangingPunct="1">
      <a:defRPr sz="1701" kern="1200">
        <a:solidFill>
          <a:schemeClr val="tx1"/>
        </a:solidFill>
        <a:latin typeface="+mn-lt"/>
        <a:ea typeface="+mn-ea"/>
        <a:cs typeface="+mn-cs"/>
      </a:defRPr>
    </a:lvl5pPr>
    <a:lvl6pPr marL="2159810" algn="l" defTabSz="431962" rtl="0" eaLnBrk="1" latinLnBrk="0" hangingPunct="1">
      <a:defRPr sz="1701" kern="1200">
        <a:solidFill>
          <a:schemeClr val="tx1"/>
        </a:solidFill>
        <a:latin typeface="+mn-lt"/>
        <a:ea typeface="+mn-ea"/>
        <a:cs typeface="+mn-cs"/>
      </a:defRPr>
    </a:lvl6pPr>
    <a:lvl7pPr marL="2591773" algn="l" defTabSz="431962" rtl="0" eaLnBrk="1" latinLnBrk="0" hangingPunct="1">
      <a:defRPr sz="1701" kern="1200">
        <a:solidFill>
          <a:schemeClr val="tx1"/>
        </a:solidFill>
        <a:latin typeface="+mn-lt"/>
        <a:ea typeface="+mn-ea"/>
        <a:cs typeface="+mn-cs"/>
      </a:defRPr>
    </a:lvl7pPr>
    <a:lvl8pPr marL="3023735" algn="l" defTabSz="431962" rtl="0" eaLnBrk="1" latinLnBrk="0" hangingPunct="1">
      <a:defRPr sz="1701" kern="1200">
        <a:solidFill>
          <a:schemeClr val="tx1"/>
        </a:solidFill>
        <a:latin typeface="+mn-lt"/>
        <a:ea typeface="+mn-ea"/>
        <a:cs typeface="+mn-cs"/>
      </a:defRPr>
    </a:lvl8pPr>
    <a:lvl9pPr marL="3455697" algn="l" defTabSz="431962" rtl="0" eaLnBrk="1" latinLnBrk="0" hangingPunct="1">
      <a:defRPr sz="1701"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9BFF26-14FB-4569-90A6-D3A4A24912D5}">
          <p14:sldIdLst>
            <p14:sldId id="256"/>
            <p14:sldId id="319"/>
            <p14:sldId id="320"/>
            <p14:sldId id="321"/>
            <p14:sldId id="328"/>
            <p14:sldId id="323"/>
            <p14:sldId id="346"/>
            <p14:sldId id="358"/>
            <p14:sldId id="361"/>
            <p14:sldId id="360"/>
            <p14:sldId id="356"/>
            <p14:sldId id="387"/>
            <p14:sldId id="397"/>
            <p14:sldId id="325"/>
            <p14:sldId id="333"/>
            <p14:sldId id="393"/>
            <p14:sldId id="327"/>
            <p14:sldId id="392"/>
            <p14:sldId id="339"/>
            <p14:sldId id="341"/>
            <p14:sldId id="366"/>
            <p14:sldId id="345"/>
            <p14:sldId id="364"/>
            <p14:sldId id="363"/>
            <p14:sldId id="365"/>
            <p14:sldId id="394"/>
            <p14:sldId id="367"/>
            <p14:sldId id="324"/>
            <p14:sldId id="349"/>
            <p14:sldId id="337"/>
            <p14:sldId id="354"/>
            <p14:sldId id="362"/>
            <p14:sldId id="383"/>
            <p14:sldId id="389"/>
            <p14:sldId id="386"/>
            <p14:sldId id="399"/>
            <p14:sldId id="370"/>
            <p14:sldId id="355"/>
            <p14:sldId id="371"/>
            <p14:sldId id="398"/>
            <p14:sldId id="391"/>
            <p14:sldId id="377"/>
            <p14:sldId id="372"/>
            <p14:sldId id="382"/>
            <p14:sldId id="396"/>
            <p14:sldId id="395"/>
            <p14:sldId id="342"/>
            <p14:sldId id="402"/>
            <p14:sldId id="343"/>
            <p14:sldId id="340"/>
            <p14:sldId id="400"/>
            <p14:sldId id="388"/>
            <p14:sldId id="401"/>
          </p14:sldIdLst>
        </p14:section>
        <p14:section name="Archive" id="{0EA625EC-1DE0-4419-B56D-2BC8A8238672}">
          <p14:sldIdLst>
            <p14:sldId id="390"/>
            <p14:sldId id="352"/>
            <p14:sldId id="384"/>
            <p14:sldId id="385"/>
            <p14:sldId id="379"/>
            <p14:sldId id="378"/>
            <p14:sldId id="380"/>
          </p14:sldIdLst>
        </p14:section>
      </p14:sectionLst>
    </p:ext>
    <p:ext uri="{EFAFB233-063F-42B5-8137-9DF3F51BA10A}">
      <p15:sldGuideLst xmlns:p15="http://schemas.microsoft.com/office/powerpoint/2012/main">
        <p15:guide id="1" pos="453" userDrawn="1">
          <p15:clr>
            <a:srgbClr val="A4A3A4"/>
          </p15:clr>
        </p15:guide>
        <p15:guide id="2" pos="6804" userDrawn="1">
          <p15:clr>
            <a:srgbClr val="A4A3A4"/>
          </p15:clr>
        </p15:guide>
        <p15:guide id="4" orient="horz" pos="453" userDrawn="1">
          <p15:clr>
            <a:srgbClr val="A4A3A4"/>
          </p15:clr>
        </p15:guide>
        <p15:guide id="5" orient="horz"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991"/>
    <a:srgbClr val="510063"/>
    <a:srgbClr val="603F66"/>
    <a:srgbClr val="FFD5C0"/>
    <a:srgbClr val="FFE7DA"/>
    <a:srgbClr val="EEE7EF"/>
    <a:srgbClr val="F8F5F9"/>
    <a:srgbClr val="FFE8F3"/>
    <a:srgbClr val="FDCBE2"/>
    <a:srgbClr val="71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06" autoAdjust="0"/>
    <p:restoredTop sz="75140"/>
  </p:normalViewPr>
  <p:slideViewPr>
    <p:cSldViewPr snapToGrid="0">
      <p:cViewPr varScale="1">
        <p:scale>
          <a:sx n="97" d="100"/>
          <a:sy n="97" d="100"/>
        </p:scale>
        <p:origin x="624" y="184"/>
      </p:cViewPr>
      <p:guideLst>
        <p:guide pos="453"/>
        <p:guide pos="6804"/>
        <p:guide orient="horz" pos="453"/>
        <p:guide orient="horz" pos="3629"/>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5" d="100"/>
          <a:sy n="115" d="100"/>
        </p:scale>
        <p:origin x="5178" y="126"/>
      </p:cViewPr>
      <p:guideLst/>
    </p:cSldViewPr>
  </p:notesViewPr>
  <p:gridSpacing cx="180000" cy="180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B8B383-233A-46AB-8124-6CA380BCAF2B}"/>
              </a:ext>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EFE09C31-B26F-4601-A4B9-6CACCC19FFB2}"/>
              </a:ext>
            </a:extLst>
          </p:cNvPr>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fld id="{6081136A-B1EB-48F2-8FDB-835E98F88D2E}" type="datetimeFigureOut">
              <a:rPr lang="en-AU" smtClean="0"/>
              <a:t>11/2/20</a:t>
            </a:fld>
            <a:endParaRPr lang="en-AU"/>
          </a:p>
        </p:txBody>
      </p:sp>
      <p:sp>
        <p:nvSpPr>
          <p:cNvPr id="4" name="Footer Placeholder 3">
            <a:extLst>
              <a:ext uri="{FF2B5EF4-FFF2-40B4-BE49-F238E27FC236}">
                <a16:creationId xmlns:a16="http://schemas.microsoft.com/office/drawing/2014/main" id="{31A925FA-C129-444F-B8BB-4B0BB74AA665}"/>
              </a:ext>
            </a:extLst>
          </p:cNvPr>
          <p:cNvSpPr>
            <a:spLocks noGrp="1"/>
          </p:cNvSpPr>
          <p:nvPr>
            <p:ph type="ftr" sz="quarter" idx="2"/>
          </p:nvPr>
        </p:nvSpPr>
        <p:spPr>
          <a:xfrm>
            <a:off x="0" y="9377363"/>
            <a:ext cx="2946400" cy="4953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E6B5F240-3F42-43BE-8ACA-A7D47E8CDECD}"/>
              </a:ext>
            </a:extLst>
          </p:cNvPr>
          <p:cNvSpPr>
            <a:spLocks noGrp="1"/>
          </p:cNvSpPr>
          <p:nvPr>
            <p:ph type="sldNum" sz="quarter" idx="3"/>
          </p:nvPr>
        </p:nvSpPr>
        <p:spPr>
          <a:xfrm>
            <a:off x="3849688" y="9377363"/>
            <a:ext cx="2946400" cy="495300"/>
          </a:xfrm>
          <a:prstGeom prst="rect">
            <a:avLst/>
          </a:prstGeom>
        </p:spPr>
        <p:txBody>
          <a:bodyPr vert="horz" lIns="91440" tIns="45720" rIns="91440" bIns="45720" rtlCol="0" anchor="b"/>
          <a:lstStyle>
            <a:lvl1pPr algn="r">
              <a:defRPr sz="1200"/>
            </a:lvl1pPr>
          </a:lstStyle>
          <a:p>
            <a:fld id="{E2DB57C6-615B-4A42-8103-A2727604A9A7}" type="slidenum">
              <a:rPr lang="en-AU" smtClean="0"/>
              <a:t>‹#›</a:t>
            </a:fld>
            <a:endParaRPr lang="en-AU"/>
          </a:p>
        </p:txBody>
      </p:sp>
    </p:spTree>
    <p:extLst>
      <p:ext uri="{BB962C8B-B14F-4D97-AF65-F5344CB8AC3E}">
        <p14:creationId xmlns:p14="http://schemas.microsoft.com/office/powerpoint/2010/main" val="4059654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5300"/>
          </a:xfrm>
          <a:prstGeom prst="rect">
            <a:avLst/>
          </a:prstGeom>
        </p:spPr>
        <p:txBody>
          <a:bodyPr vert="horz" lIns="91440" tIns="45720" rIns="91440" bIns="45720" rtlCol="0"/>
          <a:lstStyle>
            <a:lvl1pPr algn="r">
              <a:defRPr sz="1200"/>
            </a:lvl1pPr>
          </a:lstStyle>
          <a:p>
            <a:fld id="{BA8CE7D3-1A1B-4E4F-B6F9-C111F7855856}" type="datetimeFigureOut">
              <a:rPr lang="en-US" smtClean="0"/>
              <a:t>2/11/20</a:t>
            </a:fld>
            <a:endParaRPr lang="en-US"/>
          </a:p>
        </p:txBody>
      </p:sp>
      <p:sp>
        <p:nvSpPr>
          <p:cNvPr id="4" name="Slide Image Placeholder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51388"/>
            <a:ext cx="5438775" cy="38877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7363"/>
            <a:ext cx="2946400" cy="4953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377363"/>
            <a:ext cx="2946400" cy="495300"/>
          </a:xfrm>
          <a:prstGeom prst="rect">
            <a:avLst/>
          </a:prstGeom>
        </p:spPr>
        <p:txBody>
          <a:bodyPr vert="horz" lIns="91440" tIns="45720" rIns="91440" bIns="45720" rtlCol="0" anchor="b"/>
          <a:lstStyle>
            <a:lvl1pPr algn="r">
              <a:defRPr sz="1200"/>
            </a:lvl1pPr>
          </a:lstStyle>
          <a:p>
            <a:fld id="{2BAD46BB-AA2A-6343-B7BD-5F43F9CC94EB}" type="slidenum">
              <a:rPr lang="en-US" smtClean="0"/>
              <a:t>‹#›</a:t>
            </a:fld>
            <a:endParaRPr lang="en-US"/>
          </a:p>
        </p:txBody>
      </p:sp>
    </p:spTree>
    <p:extLst>
      <p:ext uri="{BB962C8B-B14F-4D97-AF65-F5344CB8AC3E}">
        <p14:creationId xmlns:p14="http://schemas.microsoft.com/office/powerpoint/2010/main" val="191513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DynamoDB is simultaneously the simplest and most complicated database money can buy.</a:t>
            </a:r>
            <a:br>
              <a:rPr lang="en-AU" dirty="0"/>
            </a:br>
            <a:r>
              <a:rPr lang="en-AU" dirty="0"/>
              <a:t>A simple key/value table with incredible reliability and essentially boundless capacity can be setup in seconds, but modelling complex access patterns requires careful and considered upfront design planning and consideration.</a:t>
            </a:r>
            <a:br>
              <a:rPr lang="en-AU" dirty="0"/>
            </a:br>
            <a:r>
              <a:rPr lang="en-AU" dirty="0"/>
              <a:t>If you have experience with relational systems, DynamoDB requires us to adopt new ways of thinking about how we design and structure our data.</a:t>
            </a:r>
            <a:br>
              <a:rPr lang="en-AU" dirty="0"/>
            </a:br>
            <a:r>
              <a:rPr lang="en-AU" dirty="0"/>
              <a:t>This is the story of some of the things I have learned by doing DynamoDB wrong.</a:t>
            </a:r>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1</a:t>
            </a:fld>
            <a:endParaRPr lang="en-US"/>
          </a:p>
        </p:txBody>
      </p:sp>
    </p:spTree>
    <p:extLst>
      <p:ext uri="{BB962C8B-B14F-4D97-AF65-F5344CB8AC3E}">
        <p14:creationId xmlns:p14="http://schemas.microsoft.com/office/powerpoint/2010/main" val="1348099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31</a:t>
            </a:fld>
            <a:endParaRPr lang="en-US"/>
          </a:p>
        </p:txBody>
      </p:sp>
    </p:spTree>
    <p:extLst>
      <p:ext uri="{BB962C8B-B14F-4D97-AF65-F5344CB8AC3E}">
        <p14:creationId xmlns:p14="http://schemas.microsoft.com/office/powerpoint/2010/main" val="347881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45</a:t>
            </a:fld>
            <a:endParaRPr lang="en-US"/>
          </a:p>
        </p:txBody>
      </p:sp>
    </p:spTree>
    <p:extLst>
      <p:ext uri="{BB962C8B-B14F-4D97-AF65-F5344CB8AC3E}">
        <p14:creationId xmlns:p14="http://schemas.microsoft.com/office/powerpoint/2010/main" val="3338006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47</a:t>
            </a:fld>
            <a:endParaRPr lang="en-US"/>
          </a:p>
        </p:txBody>
      </p:sp>
    </p:spTree>
    <p:extLst>
      <p:ext uri="{BB962C8B-B14F-4D97-AF65-F5344CB8AC3E}">
        <p14:creationId xmlns:p14="http://schemas.microsoft.com/office/powerpoint/2010/main" val="1989158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23 access patterns</a:t>
            </a:r>
            <a:r>
              <a:rPr lang="en-AU" sz="1200" b="0" i="0" kern="1200" dirty="0">
                <a:solidFill>
                  <a:schemeClr val="tx1"/>
                </a:solidFill>
                <a:effectLst/>
                <a:latin typeface="+mn-lt"/>
                <a:ea typeface="+mn-ea"/>
                <a:cs typeface="+mn-cs"/>
              </a:rPr>
              <a:t> using only </a:t>
            </a:r>
            <a:r>
              <a:rPr lang="en-AU" sz="1200" b="1" i="0" kern="1200" dirty="0">
                <a:solidFill>
                  <a:schemeClr val="tx1"/>
                </a:solidFill>
                <a:effectLst/>
                <a:latin typeface="+mn-lt"/>
                <a:ea typeface="+mn-ea"/>
                <a:cs typeface="+mn-cs"/>
              </a:rPr>
              <a:t>THREE GSIs</a:t>
            </a:r>
            <a:r>
              <a:rPr lang="en-AU"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48</a:t>
            </a:fld>
            <a:endParaRPr lang="en-US"/>
          </a:p>
        </p:txBody>
      </p:sp>
    </p:spTree>
    <p:extLst>
      <p:ext uri="{BB962C8B-B14F-4D97-AF65-F5344CB8AC3E}">
        <p14:creationId xmlns:p14="http://schemas.microsoft.com/office/powerpoint/2010/main" val="262720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49</a:t>
            </a:fld>
            <a:endParaRPr lang="en-US"/>
          </a:p>
        </p:txBody>
      </p:sp>
    </p:spTree>
    <p:extLst>
      <p:ext uri="{BB962C8B-B14F-4D97-AF65-F5344CB8AC3E}">
        <p14:creationId xmlns:p14="http://schemas.microsoft.com/office/powerpoint/2010/main" val="3072432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53</a:t>
            </a:fld>
            <a:endParaRPr lang="en-US"/>
          </a:p>
        </p:txBody>
      </p:sp>
    </p:spTree>
    <p:extLst>
      <p:ext uri="{BB962C8B-B14F-4D97-AF65-F5344CB8AC3E}">
        <p14:creationId xmlns:p14="http://schemas.microsoft.com/office/powerpoint/2010/main" val="375291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2</a:t>
            </a:fld>
            <a:endParaRPr lang="en-US"/>
          </a:p>
        </p:txBody>
      </p:sp>
    </p:spTree>
    <p:extLst>
      <p:ext uri="{BB962C8B-B14F-4D97-AF65-F5344CB8AC3E}">
        <p14:creationId xmlns:p14="http://schemas.microsoft.com/office/powerpoint/2010/main" val="335338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consistent reads</a:t>
            </a:r>
          </a:p>
        </p:txBody>
      </p:sp>
      <p:sp>
        <p:nvSpPr>
          <p:cNvPr id="4" name="Slide Number Placeholder 3"/>
          <p:cNvSpPr>
            <a:spLocks noGrp="1"/>
          </p:cNvSpPr>
          <p:nvPr>
            <p:ph type="sldNum" sz="quarter" idx="5"/>
          </p:nvPr>
        </p:nvSpPr>
        <p:spPr/>
        <p:txBody>
          <a:bodyPr/>
          <a:lstStyle/>
          <a:p>
            <a:fld id="{2BAD46BB-AA2A-6343-B7BD-5F43F9CC94EB}" type="slidenum">
              <a:rPr lang="en-US" smtClean="0"/>
              <a:t>9</a:t>
            </a:fld>
            <a:endParaRPr lang="en-US"/>
          </a:p>
        </p:txBody>
      </p:sp>
    </p:spTree>
    <p:extLst>
      <p:ext uri="{BB962C8B-B14F-4D97-AF65-F5344CB8AC3E}">
        <p14:creationId xmlns:p14="http://schemas.microsoft.com/office/powerpoint/2010/main" val="172529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Strongly consistent reads</a:t>
            </a:r>
          </a:p>
        </p:txBody>
      </p:sp>
      <p:sp>
        <p:nvSpPr>
          <p:cNvPr id="4" name="Slide Number Placeholder 3"/>
          <p:cNvSpPr>
            <a:spLocks noGrp="1"/>
          </p:cNvSpPr>
          <p:nvPr>
            <p:ph type="sldNum" sz="quarter" idx="5"/>
          </p:nvPr>
        </p:nvSpPr>
        <p:spPr/>
        <p:txBody>
          <a:bodyPr/>
          <a:lstStyle/>
          <a:p>
            <a:fld id="{2BAD46BB-AA2A-6343-B7BD-5F43F9CC94EB}" type="slidenum">
              <a:rPr lang="en-US" smtClean="0"/>
              <a:t>10</a:t>
            </a:fld>
            <a:endParaRPr lang="en-US"/>
          </a:p>
        </p:txBody>
      </p:sp>
    </p:spTree>
    <p:extLst>
      <p:ext uri="{BB962C8B-B14F-4D97-AF65-F5344CB8AC3E}">
        <p14:creationId xmlns:p14="http://schemas.microsoft.com/office/powerpoint/2010/main" val="127607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15</a:t>
            </a:fld>
            <a:endParaRPr lang="en-US"/>
          </a:p>
        </p:txBody>
      </p:sp>
    </p:spTree>
    <p:extLst>
      <p:ext uri="{BB962C8B-B14F-4D97-AF65-F5344CB8AC3E}">
        <p14:creationId xmlns:p14="http://schemas.microsoft.com/office/powerpoint/2010/main" val="1614210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16</a:t>
            </a:fld>
            <a:endParaRPr lang="en-US"/>
          </a:p>
        </p:txBody>
      </p:sp>
    </p:spTree>
    <p:extLst>
      <p:ext uri="{BB962C8B-B14F-4D97-AF65-F5344CB8AC3E}">
        <p14:creationId xmlns:p14="http://schemas.microsoft.com/office/powerpoint/2010/main" val="2279544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In RDBMS, you design for flexibility without worrying about implementation details or performance. Query optimization generally doesn't affect schema design, but normalization is very important.</a:t>
            </a:r>
          </a:p>
          <a:p>
            <a:r>
              <a:rPr lang="en-AU" sz="1200" b="0" i="0" kern="1200" dirty="0">
                <a:solidFill>
                  <a:schemeClr val="tx1"/>
                </a:solidFill>
                <a:effectLst/>
                <a:latin typeface="+mn-lt"/>
                <a:ea typeface="+mn-ea"/>
                <a:cs typeface="+mn-cs"/>
              </a:rPr>
              <a:t>In DynamoDB, you design your schema specifically to make the most common and important queries as fast and as inexpensive as possible. Your data structures are tailored to the specific requirements of your business use cases.</a:t>
            </a:r>
          </a:p>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19</a:t>
            </a:fld>
            <a:endParaRPr lang="en-US"/>
          </a:p>
        </p:txBody>
      </p:sp>
    </p:spTree>
    <p:extLst>
      <p:ext uri="{BB962C8B-B14F-4D97-AF65-F5344CB8AC3E}">
        <p14:creationId xmlns:p14="http://schemas.microsoft.com/office/powerpoint/2010/main" val="1810645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20</a:t>
            </a:fld>
            <a:endParaRPr lang="en-US"/>
          </a:p>
        </p:txBody>
      </p:sp>
    </p:spTree>
    <p:extLst>
      <p:ext uri="{BB962C8B-B14F-4D97-AF65-F5344CB8AC3E}">
        <p14:creationId xmlns:p14="http://schemas.microsoft.com/office/powerpoint/2010/main" val="361123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D46BB-AA2A-6343-B7BD-5F43F9CC94EB}" type="slidenum">
              <a:rPr lang="en-US" smtClean="0"/>
              <a:t>21</a:t>
            </a:fld>
            <a:endParaRPr lang="en-US"/>
          </a:p>
        </p:txBody>
      </p:sp>
    </p:spTree>
    <p:extLst>
      <p:ext uri="{BB962C8B-B14F-4D97-AF65-F5344CB8AC3E}">
        <p14:creationId xmlns:p14="http://schemas.microsoft.com/office/powerpoint/2010/main" val="29635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E04B2F0-DEA1-48CA-B5C1-F70D6DE625A1}"/>
              </a:ext>
            </a:extLst>
          </p:cNvPr>
          <p:cNvSpPr>
            <a:spLocks noGrp="1"/>
          </p:cNvSpPr>
          <p:nvPr>
            <p:ph type="ctrTitle" hasCustomPrompt="1"/>
          </p:nvPr>
        </p:nvSpPr>
        <p:spPr>
          <a:xfrm>
            <a:off x="719137" y="719138"/>
            <a:ext cx="10082213" cy="2736449"/>
          </a:xfrm>
          <a:prstGeom prst="rect">
            <a:avLst/>
          </a:prstGeom>
        </p:spPr>
        <p:txBody>
          <a:bodyPr lIns="0" tIns="0" rIns="0" bIns="0" anchor="b">
            <a:noAutofit/>
          </a:bodyPr>
          <a:lstStyle>
            <a:lvl1pPr algn="ctr">
              <a:defRPr sz="4000" b="1" spc="-150" baseline="0">
                <a:solidFill>
                  <a:srgbClr val="FFFFFF"/>
                </a:solidFill>
                <a:latin typeface="+mn-lt"/>
              </a:defRPr>
            </a:lvl1pPr>
          </a:lstStyle>
          <a:p>
            <a:r>
              <a:rPr lang="en-US" dirty="0"/>
              <a:t>presentation title</a:t>
            </a:r>
          </a:p>
        </p:txBody>
      </p:sp>
      <p:sp>
        <p:nvSpPr>
          <p:cNvPr id="8" name="Subtitle 2">
            <a:extLst>
              <a:ext uri="{FF2B5EF4-FFF2-40B4-BE49-F238E27FC236}">
                <a16:creationId xmlns:a16="http://schemas.microsoft.com/office/drawing/2014/main" id="{4BE9F457-AD45-4171-BFDD-7F6447B51D5F}"/>
              </a:ext>
            </a:extLst>
          </p:cNvPr>
          <p:cNvSpPr>
            <a:spLocks noGrp="1"/>
          </p:cNvSpPr>
          <p:nvPr>
            <p:ph type="subTitle" idx="1" hasCustomPrompt="1"/>
          </p:nvPr>
        </p:nvSpPr>
        <p:spPr>
          <a:xfrm>
            <a:off x="719137" y="3600666"/>
            <a:ext cx="10082213" cy="1684173"/>
          </a:xfrm>
          <a:prstGeom prst="rect">
            <a:avLst/>
          </a:prstGeom>
        </p:spPr>
        <p:txBody>
          <a:bodyPr lIns="0" tIns="0" rIns="0" bIns="0">
            <a:noAutofit/>
          </a:bodyPr>
          <a:lstStyle>
            <a:lvl1pPr marL="0" indent="0" algn="ctr">
              <a:buNone/>
              <a:defRPr sz="1400" spc="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Amy Sim – 01 Feb 2018</a:t>
            </a:r>
          </a:p>
        </p:txBody>
      </p:sp>
      <p:pic>
        <p:nvPicPr>
          <p:cNvPr id="4" name="Picture 3">
            <a:extLst>
              <a:ext uri="{FF2B5EF4-FFF2-40B4-BE49-F238E27FC236}">
                <a16:creationId xmlns:a16="http://schemas.microsoft.com/office/drawing/2014/main" id="{2D1BFC9E-74EB-4F41-BACD-8A7516F58EE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01133" y="5407120"/>
            <a:ext cx="1918222" cy="367895"/>
          </a:xfrm>
          <a:prstGeom prst="rect">
            <a:avLst/>
          </a:prstGeom>
        </p:spPr>
      </p:pic>
    </p:spTree>
    <p:extLst>
      <p:ext uri="{BB962C8B-B14F-4D97-AF65-F5344CB8AC3E}">
        <p14:creationId xmlns:p14="http://schemas.microsoft.com/office/powerpoint/2010/main" val="3168018186"/>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x2">
    <p:bg>
      <p:bgPr>
        <a:solidFill>
          <a:srgbClr val="FFFFFF"/>
        </a:solidFill>
        <a:effectLst/>
      </p:bgPr>
    </p:bg>
    <p:spTree>
      <p:nvGrpSpPr>
        <p:cNvPr id="1" name=""/>
        <p:cNvGrpSpPr/>
        <p:nvPr/>
      </p:nvGrpSpPr>
      <p:grpSpPr>
        <a:xfrm>
          <a:off x="0" y="0"/>
          <a:ext cx="0" cy="0"/>
          <a:chOff x="0" y="0"/>
          <a:chExt cx="0" cy="0"/>
        </a:xfrm>
      </p:grpSpPr>
      <p:sp>
        <p:nvSpPr>
          <p:cNvPr id="19" name="Content Placeholder 13">
            <a:extLst>
              <a:ext uri="{FF2B5EF4-FFF2-40B4-BE49-F238E27FC236}">
                <a16:creationId xmlns:a16="http://schemas.microsoft.com/office/drawing/2014/main" id="{E5E743B1-6756-4C53-B6C8-44B28EFC4766}"/>
              </a:ext>
            </a:extLst>
          </p:cNvPr>
          <p:cNvSpPr>
            <a:spLocks noGrp="1"/>
          </p:cNvSpPr>
          <p:nvPr>
            <p:ph sz="quarter" idx="15" hasCustomPrompt="1"/>
          </p:nvPr>
        </p:nvSpPr>
        <p:spPr>
          <a:xfrm>
            <a:off x="900000" y="1440001"/>
            <a:ext cx="4680000" cy="239510"/>
          </a:xfrm>
          <a:prstGeom prst="rect">
            <a:avLst/>
          </a:prstGeom>
        </p:spPr>
        <p:txBody>
          <a:bodyPr lIns="0" tIns="0" rIns="0" bIns="0">
            <a:noAutofit/>
          </a:bodyPr>
          <a:lstStyle>
            <a:lvl1pPr marL="0" indent="0">
              <a:lnSpc>
                <a:spcPts val="2000"/>
              </a:lnSpc>
              <a:spcBef>
                <a:spcPts val="2000"/>
              </a:spcBef>
              <a:buNone/>
              <a:defRPr sz="1400" b="1" kern="1200" spc="-40" baseline="0">
                <a:solidFill>
                  <a:srgbClr val="71009E"/>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1" name="Content Placeholder 13">
            <a:extLst>
              <a:ext uri="{FF2B5EF4-FFF2-40B4-BE49-F238E27FC236}">
                <a16:creationId xmlns:a16="http://schemas.microsoft.com/office/drawing/2014/main" id="{EA71BB5B-4D82-42F4-8814-788C672FB241}"/>
              </a:ext>
            </a:extLst>
          </p:cNvPr>
          <p:cNvSpPr>
            <a:spLocks noGrp="1"/>
          </p:cNvSpPr>
          <p:nvPr>
            <p:ph sz="quarter" idx="17" hasCustomPrompt="1"/>
          </p:nvPr>
        </p:nvSpPr>
        <p:spPr>
          <a:xfrm>
            <a:off x="6120000" y="1440001"/>
            <a:ext cx="4680000" cy="239510"/>
          </a:xfrm>
          <a:prstGeom prst="rect">
            <a:avLst/>
          </a:prstGeom>
        </p:spPr>
        <p:txBody>
          <a:bodyPr lIns="0" tIns="0" rIns="0" bIns="0">
            <a:noAutofit/>
          </a:bodyPr>
          <a:lstStyle>
            <a:lvl1pPr marL="0" indent="0">
              <a:lnSpc>
                <a:spcPts val="2000"/>
              </a:lnSpc>
              <a:spcBef>
                <a:spcPts val="2000"/>
              </a:spcBef>
              <a:buNone/>
              <a:defRPr sz="1400" b="1" kern="1200" spc="-40" baseline="0">
                <a:solidFill>
                  <a:srgbClr val="71009E"/>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2" name="Text Placeholder 21">
            <a:extLst>
              <a:ext uri="{FF2B5EF4-FFF2-40B4-BE49-F238E27FC236}">
                <a16:creationId xmlns:a16="http://schemas.microsoft.com/office/drawing/2014/main" id="{419302CB-FCF5-4FB2-8EC3-6BBB171966B1}"/>
              </a:ext>
            </a:extLst>
          </p:cNvPr>
          <p:cNvSpPr>
            <a:spLocks noGrp="1"/>
          </p:cNvSpPr>
          <p:nvPr>
            <p:ph type="body" sz="quarter" idx="18" hasCustomPrompt="1"/>
          </p:nvPr>
        </p:nvSpPr>
        <p:spPr>
          <a:xfrm>
            <a:off x="711937" y="1439863"/>
            <a:ext cx="18000" cy="4321175"/>
          </a:xfrm>
          <a:prstGeom prst="roundRect">
            <a:avLst/>
          </a:prstGeom>
          <a:solidFill>
            <a:srgbClr val="EEE7EF"/>
          </a:solidFill>
        </p:spPr>
        <p:txBody>
          <a:bodyPr/>
          <a:lstStyle>
            <a:lvl1pPr marL="0" indent="0">
              <a:buNone/>
              <a:defRPr/>
            </a:lvl1pPr>
          </a:lstStyle>
          <a:p>
            <a:pPr lvl="0"/>
            <a:r>
              <a:rPr lang="en-AU" dirty="0"/>
              <a:t> </a:t>
            </a:r>
          </a:p>
        </p:txBody>
      </p:sp>
      <p:sp>
        <p:nvSpPr>
          <p:cNvPr id="25" name="Text Placeholder 21">
            <a:extLst>
              <a:ext uri="{FF2B5EF4-FFF2-40B4-BE49-F238E27FC236}">
                <a16:creationId xmlns:a16="http://schemas.microsoft.com/office/drawing/2014/main" id="{68E791CB-FA04-4635-8C0A-42099D514E36}"/>
              </a:ext>
            </a:extLst>
          </p:cNvPr>
          <p:cNvSpPr>
            <a:spLocks noGrp="1"/>
          </p:cNvSpPr>
          <p:nvPr>
            <p:ph type="body" sz="quarter" idx="19" hasCustomPrompt="1"/>
          </p:nvPr>
        </p:nvSpPr>
        <p:spPr>
          <a:xfrm>
            <a:off x="5924279" y="1439863"/>
            <a:ext cx="18000" cy="4321175"/>
          </a:xfrm>
          <a:prstGeom prst="roundRect">
            <a:avLst/>
          </a:prstGeom>
          <a:solidFill>
            <a:srgbClr val="EEE7EF"/>
          </a:solidFill>
        </p:spPr>
        <p:txBody>
          <a:bodyPr/>
          <a:lstStyle>
            <a:lvl1pPr marL="0" indent="0">
              <a:buNone/>
              <a:defRPr/>
            </a:lvl1pPr>
          </a:lstStyle>
          <a:p>
            <a:pPr lvl="0"/>
            <a:r>
              <a:rPr lang="en-AU" dirty="0"/>
              <a:t> </a:t>
            </a:r>
          </a:p>
        </p:txBody>
      </p:sp>
      <p:sp>
        <p:nvSpPr>
          <p:cNvPr id="9" name="Text Placeholder 17">
            <a:extLst>
              <a:ext uri="{FF2B5EF4-FFF2-40B4-BE49-F238E27FC236}">
                <a16:creationId xmlns:a16="http://schemas.microsoft.com/office/drawing/2014/main" id="{9FEE0B8C-F200-4A69-B9DD-AB01071D4685}"/>
              </a:ext>
            </a:extLst>
          </p:cNvPr>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rgbClr val="FF5500"/>
                </a:solidFill>
                <a:latin typeface="+mn-lt"/>
              </a:defRPr>
            </a:lvl1pPr>
          </a:lstStyle>
          <a:p>
            <a:pPr lvl="0"/>
            <a:r>
              <a:rPr lang="en-US" dirty="0"/>
              <a:t>heading</a:t>
            </a:r>
            <a:endParaRPr lang="en-AU" dirty="0"/>
          </a:p>
        </p:txBody>
      </p:sp>
      <p:sp>
        <p:nvSpPr>
          <p:cNvPr id="10" name="Content Placeholder 2">
            <a:extLst>
              <a:ext uri="{FF2B5EF4-FFF2-40B4-BE49-F238E27FC236}">
                <a16:creationId xmlns:a16="http://schemas.microsoft.com/office/drawing/2014/main" id="{64E91A38-DFEA-4372-A22D-2B28B898729E}"/>
              </a:ext>
            </a:extLst>
          </p:cNvPr>
          <p:cNvSpPr>
            <a:spLocks noGrp="1"/>
          </p:cNvSpPr>
          <p:nvPr>
            <p:ph sz="quarter" idx="12" hasCustomPrompt="1"/>
          </p:nvPr>
        </p:nvSpPr>
        <p:spPr>
          <a:xfrm>
            <a:off x="900001" y="1861200"/>
            <a:ext cx="4680000" cy="389983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Content Placeholder 2">
            <a:extLst>
              <a:ext uri="{FF2B5EF4-FFF2-40B4-BE49-F238E27FC236}">
                <a16:creationId xmlns:a16="http://schemas.microsoft.com/office/drawing/2014/main" id="{C6405128-B784-44C9-9D35-2C73AF9B38D3}"/>
              </a:ext>
            </a:extLst>
          </p:cNvPr>
          <p:cNvSpPr>
            <a:spLocks noGrp="1"/>
          </p:cNvSpPr>
          <p:nvPr>
            <p:ph sz="quarter" idx="20" hasCustomPrompt="1"/>
          </p:nvPr>
        </p:nvSpPr>
        <p:spPr>
          <a:xfrm>
            <a:off x="6116088" y="1861200"/>
            <a:ext cx="4680000" cy="389983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24865741"/>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x3">
    <p:bg>
      <p:bgPr>
        <a:solidFill>
          <a:srgbClr val="FFFFFF"/>
        </a:solidFill>
        <a:effectLst/>
      </p:bgPr>
    </p:bg>
    <p:spTree>
      <p:nvGrpSpPr>
        <p:cNvPr id="1" name=""/>
        <p:cNvGrpSpPr/>
        <p:nvPr/>
      </p:nvGrpSpPr>
      <p:grpSpPr>
        <a:xfrm>
          <a:off x="0" y="0"/>
          <a:ext cx="0" cy="0"/>
          <a:chOff x="0" y="0"/>
          <a:chExt cx="0" cy="0"/>
        </a:xfrm>
      </p:grpSpPr>
      <p:sp>
        <p:nvSpPr>
          <p:cNvPr id="19" name="Content Placeholder 13">
            <a:extLst>
              <a:ext uri="{FF2B5EF4-FFF2-40B4-BE49-F238E27FC236}">
                <a16:creationId xmlns:a16="http://schemas.microsoft.com/office/drawing/2014/main" id="{E5E743B1-6756-4C53-B6C8-44B28EFC4766}"/>
              </a:ext>
            </a:extLst>
          </p:cNvPr>
          <p:cNvSpPr>
            <a:spLocks noGrp="1"/>
          </p:cNvSpPr>
          <p:nvPr>
            <p:ph sz="quarter" idx="15" hasCustomPrompt="1"/>
          </p:nvPr>
        </p:nvSpPr>
        <p:spPr>
          <a:xfrm>
            <a:off x="899999" y="1440001"/>
            <a:ext cx="2941443"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71009E"/>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2" name="Text Placeholder 21">
            <a:extLst>
              <a:ext uri="{FF2B5EF4-FFF2-40B4-BE49-F238E27FC236}">
                <a16:creationId xmlns:a16="http://schemas.microsoft.com/office/drawing/2014/main" id="{419302CB-FCF5-4FB2-8EC3-6BBB171966B1}"/>
              </a:ext>
            </a:extLst>
          </p:cNvPr>
          <p:cNvSpPr>
            <a:spLocks noGrp="1"/>
          </p:cNvSpPr>
          <p:nvPr>
            <p:ph type="body" sz="quarter" idx="18" hasCustomPrompt="1"/>
          </p:nvPr>
        </p:nvSpPr>
        <p:spPr>
          <a:xfrm>
            <a:off x="711937" y="1439863"/>
            <a:ext cx="18000" cy="4321175"/>
          </a:xfrm>
          <a:prstGeom prst="roundRect">
            <a:avLst/>
          </a:prstGeom>
          <a:solidFill>
            <a:srgbClr val="EEE7EF"/>
          </a:solidFill>
        </p:spPr>
        <p:txBody>
          <a:bodyPr/>
          <a:lstStyle>
            <a:lvl1pPr marL="0" indent="0">
              <a:buNone/>
              <a:defRPr/>
            </a:lvl1pPr>
          </a:lstStyle>
          <a:p>
            <a:pPr lvl="0"/>
            <a:r>
              <a:rPr lang="en-AU" dirty="0"/>
              <a:t> </a:t>
            </a:r>
          </a:p>
        </p:txBody>
      </p:sp>
      <p:sp>
        <p:nvSpPr>
          <p:cNvPr id="34" name="Content Placeholder 13">
            <a:extLst>
              <a:ext uri="{FF2B5EF4-FFF2-40B4-BE49-F238E27FC236}">
                <a16:creationId xmlns:a16="http://schemas.microsoft.com/office/drawing/2014/main" id="{C98B867F-D771-4CB6-8832-23E8A61305ED}"/>
              </a:ext>
            </a:extLst>
          </p:cNvPr>
          <p:cNvSpPr>
            <a:spLocks noGrp="1"/>
          </p:cNvSpPr>
          <p:nvPr>
            <p:ph sz="quarter" idx="20" hasCustomPrompt="1"/>
          </p:nvPr>
        </p:nvSpPr>
        <p:spPr>
          <a:xfrm>
            <a:off x="4396530" y="1440001"/>
            <a:ext cx="2941443"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71009E"/>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35" name="Text Placeholder 21">
            <a:extLst>
              <a:ext uri="{FF2B5EF4-FFF2-40B4-BE49-F238E27FC236}">
                <a16:creationId xmlns:a16="http://schemas.microsoft.com/office/drawing/2014/main" id="{93E6E05A-1071-478C-869A-A6BC2541D905}"/>
              </a:ext>
            </a:extLst>
          </p:cNvPr>
          <p:cNvSpPr>
            <a:spLocks noGrp="1"/>
          </p:cNvSpPr>
          <p:nvPr>
            <p:ph type="body" sz="quarter" idx="21" hasCustomPrompt="1"/>
          </p:nvPr>
        </p:nvSpPr>
        <p:spPr>
          <a:xfrm>
            <a:off x="4208468" y="1439863"/>
            <a:ext cx="18000" cy="4321175"/>
          </a:xfrm>
          <a:prstGeom prst="roundRect">
            <a:avLst/>
          </a:prstGeom>
          <a:solidFill>
            <a:srgbClr val="EEE7EF"/>
          </a:solidFill>
        </p:spPr>
        <p:txBody>
          <a:bodyPr/>
          <a:lstStyle>
            <a:lvl1pPr marL="0" indent="0">
              <a:buNone/>
              <a:defRPr/>
            </a:lvl1pPr>
          </a:lstStyle>
          <a:p>
            <a:pPr lvl="0"/>
            <a:r>
              <a:rPr lang="en-AU" dirty="0"/>
              <a:t> </a:t>
            </a:r>
          </a:p>
        </p:txBody>
      </p:sp>
      <p:sp>
        <p:nvSpPr>
          <p:cNvPr id="37" name="Content Placeholder 13">
            <a:extLst>
              <a:ext uri="{FF2B5EF4-FFF2-40B4-BE49-F238E27FC236}">
                <a16:creationId xmlns:a16="http://schemas.microsoft.com/office/drawing/2014/main" id="{4BC46E14-3FFD-4673-ABC7-0B8D07992485}"/>
              </a:ext>
            </a:extLst>
          </p:cNvPr>
          <p:cNvSpPr>
            <a:spLocks noGrp="1"/>
          </p:cNvSpPr>
          <p:nvPr>
            <p:ph sz="quarter" idx="23" hasCustomPrompt="1"/>
          </p:nvPr>
        </p:nvSpPr>
        <p:spPr>
          <a:xfrm>
            <a:off x="7862472" y="1440001"/>
            <a:ext cx="2941443"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71009E"/>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38" name="Text Placeholder 21">
            <a:extLst>
              <a:ext uri="{FF2B5EF4-FFF2-40B4-BE49-F238E27FC236}">
                <a16:creationId xmlns:a16="http://schemas.microsoft.com/office/drawing/2014/main" id="{B53A470D-2523-48F6-8368-0887A8CC2074}"/>
              </a:ext>
            </a:extLst>
          </p:cNvPr>
          <p:cNvSpPr>
            <a:spLocks noGrp="1"/>
          </p:cNvSpPr>
          <p:nvPr>
            <p:ph type="body" sz="quarter" idx="24" hasCustomPrompt="1"/>
          </p:nvPr>
        </p:nvSpPr>
        <p:spPr>
          <a:xfrm>
            <a:off x="7674410" y="1439863"/>
            <a:ext cx="18000" cy="4321175"/>
          </a:xfrm>
          <a:prstGeom prst="roundRect">
            <a:avLst/>
          </a:prstGeom>
          <a:solidFill>
            <a:srgbClr val="EEE7EF"/>
          </a:solidFill>
        </p:spPr>
        <p:txBody>
          <a:bodyPr/>
          <a:lstStyle>
            <a:lvl1pPr marL="0" indent="0">
              <a:buNone/>
              <a:defRPr/>
            </a:lvl1pPr>
          </a:lstStyle>
          <a:p>
            <a:pPr lvl="0"/>
            <a:r>
              <a:rPr lang="en-AU" dirty="0"/>
              <a:t> </a:t>
            </a:r>
          </a:p>
        </p:txBody>
      </p:sp>
      <p:sp>
        <p:nvSpPr>
          <p:cNvPr id="12" name="Text Placeholder 17">
            <a:extLst>
              <a:ext uri="{FF2B5EF4-FFF2-40B4-BE49-F238E27FC236}">
                <a16:creationId xmlns:a16="http://schemas.microsoft.com/office/drawing/2014/main" id="{0E89D599-3C6C-44A7-8E9C-3EDBC12CC14D}"/>
              </a:ext>
            </a:extLst>
          </p:cNvPr>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rgbClr val="FF5500"/>
                </a:solidFill>
                <a:latin typeface="+mn-lt"/>
              </a:defRPr>
            </a:lvl1pPr>
          </a:lstStyle>
          <a:p>
            <a:pPr lvl="0"/>
            <a:r>
              <a:rPr lang="en-US" dirty="0"/>
              <a:t>heading</a:t>
            </a:r>
            <a:endParaRPr lang="en-AU" dirty="0"/>
          </a:p>
        </p:txBody>
      </p:sp>
      <p:sp>
        <p:nvSpPr>
          <p:cNvPr id="13" name="Content Placeholder 2">
            <a:extLst>
              <a:ext uri="{FF2B5EF4-FFF2-40B4-BE49-F238E27FC236}">
                <a16:creationId xmlns:a16="http://schemas.microsoft.com/office/drawing/2014/main" id="{47793BC1-CF3E-4347-940F-1E0139250D57}"/>
              </a:ext>
            </a:extLst>
          </p:cNvPr>
          <p:cNvSpPr>
            <a:spLocks noGrp="1"/>
          </p:cNvSpPr>
          <p:nvPr>
            <p:ph sz="quarter" idx="12" hasCustomPrompt="1"/>
          </p:nvPr>
        </p:nvSpPr>
        <p:spPr>
          <a:xfrm>
            <a:off x="900001" y="1861200"/>
            <a:ext cx="2941441" cy="389983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Content Placeholder 2">
            <a:extLst>
              <a:ext uri="{FF2B5EF4-FFF2-40B4-BE49-F238E27FC236}">
                <a16:creationId xmlns:a16="http://schemas.microsoft.com/office/drawing/2014/main" id="{DC0CC303-30D1-4DD9-98C2-89B34AA5B088}"/>
              </a:ext>
            </a:extLst>
          </p:cNvPr>
          <p:cNvSpPr>
            <a:spLocks noGrp="1"/>
          </p:cNvSpPr>
          <p:nvPr>
            <p:ph sz="quarter" idx="25" hasCustomPrompt="1"/>
          </p:nvPr>
        </p:nvSpPr>
        <p:spPr>
          <a:xfrm>
            <a:off x="4396532" y="1861200"/>
            <a:ext cx="2941441" cy="389983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5" name="Content Placeholder 2">
            <a:extLst>
              <a:ext uri="{FF2B5EF4-FFF2-40B4-BE49-F238E27FC236}">
                <a16:creationId xmlns:a16="http://schemas.microsoft.com/office/drawing/2014/main" id="{8ADE460B-02A0-4DA5-B76B-0C6DEA483E3D}"/>
              </a:ext>
            </a:extLst>
          </p:cNvPr>
          <p:cNvSpPr>
            <a:spLocks noGrp="1"/>
          </p:cNvSpPr>
          <p:nvPr>
            <p:ph sz="quarter" idx="26" hasCustomPrompt="1"/>
          </p:nvPr>
        </p:nvSpPr>
        <p:spPr>
          <a:xfrm>
            <a:off x="7859614" y="1861200"/>
            <a:ext cx="2941441" cy="389983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555842535"/>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x4">
    <p:bg>
      <p:bgPr>
        <a:solidFill>
          <a:srgbClr val="FFFFFF"/>
        </a:solidFill>
        <a:effectLst/>
      </p:bgPr>
    </p:bg>
    <p:spTree>
      <p:nvGrpSpPr>
        <p:cNvPr id="1" name=""/>
        <p:cNvGrpSpPr/>
        <p:nvPr/>
      </p:nvGrpSpPr>
      <p:grpSpPr>
        <a:xfrm>
          <a:off x="0" y="0"/>
          <a:ext cx="0" cy="0"/>
          <a:chOff x="0" y="0"/>
          <a:chExt cx="0" cy="0"/>
        </a:xfrm>
      </p:grpSpPr>
      <p:sp>
        <p:nvSpPr>
          <p:cNvPr id="19" name="Content Placeholder 13">
            <a:extLst>
              <a:ext uri="{FF2B5EF4-FFF2-40B4-BE49-F238E27FC236}">
                <a16:creationId xmlns:a16="http://schemas.microsoft.com/office/drawing/2014/main" id="{E5E743B1-6756-4C53-B6C8-44B28EFC4766}"/>
              </a:ext>
            </a:extLst>
          </p:cNvPr>
          <p:cNvSpPr>
            <a:spLocks noGrp="1"/>
          </p:cNvSpPr>
          <p:nvPr>
            <p:ph sz="quarter" idx="15" hasCustomPrompt="1"/>
          </p:nvPr>
        </p:nvSpPr>
        <p:spPr>
          <a:xfrm>
            <a:off x="900000" y="1440001"/>
            <a:ext cx="2070244"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71009E"/>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2" name="Text Placeholder 21">
            <a:extLst>
              <a:ext uri="{FF2B5EF4-FFF2-40B4-BE49-F238E27FC236}">
                <a16:creationId xmlns:a16="http://schemas.microsoft.com/office/drawing/2014/main" id="{419302CB-FCF5-4FB2-8EC3-6BBB171966B1}"/>
              </a:ext>
            </a:extLst>
          </p:cNvPr>
          <p:cNvSpPr>
            <a:spLocks noGrp="1"/>
          </p:cNvSpPr>
          <p:nvPr>
            <p:ph type="body" sz="quarter" idx="18" hasCustomPrompt="1"/>
          </p:nvPr>
        </p:nvSpPr>
        <p:spPr>
          <a:xfrm>
            <a:off x="711937" y="1439863"/>
            <a:ext cx="18000" cy="4321175"/>
          </a:xfrm>
          <a:prstGeom prst="roundRect">
            <a:avLst/>
          </a:prstGeom>
          <a:solidFill>
            <a:srgbClr val="EEE7EF"/>
          </a:solidFill>
        </p:spPr>
        <p:txBody>
          <a:bodyPr/>
          <a:lstStyle>
            <a:lvl1pPr marL="0" indent="0">
              <a:buNone/>
              <a:defRPr/>
            </a:lvl1pPr>
          </a:lstStyle>
          <a:p>
            <a:pPr lvl="0"/>
            <a:r>
              <a:rPr lang="en-AU" dirty="0"/>
              <a:t> </a:t>
            </a:r>
          </a:p>
        </p:txBody>
      </p:sp>
      <p:sp>
        <p:nvSpPr>
          <p:cNvPr id="15" name="Content Placeholder 13">
            <a:extLst>
              <a:ext uri="{FF2B5EF4-FFF2-40B4-BE49-F238E27FC236}">
                <a16:creationId xmlns:a16="http://schemas.microsoft.com/office/drawing/2014/main" id="{6158BA6B-0B3A-4D15-9C8D-D16127E6632A}"/>
              </a:ext>
            </a:extLst>
          </p:cNvPr>
          <p:cNvSpPr>
            <a:spLocks noGrp="1"/>
          </p:cNvSpPr>
          <p:nvPr>
            <p:ph sz="quarter" idx="20" hasCustomPrompt="1"/>
          </p:nvPr>
        </p:nvSpPr>
        <p:spPr>
          <a:xfrm>
            <a:off x="3509840" y="1440001"/>
            <a:ext cx="2070244"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71009E"/>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16" name="Text Placeholder 21">
            <a:extLst>
              <a:ext uri="{FF2B5EF4-FFF2-40B4-BE49-F238E27FC236}">
                <a16:creationId xmlns:a16="http://schemas.microsoft.com/office/drawing/2014/main" id="{58C5254A-D0C4-41F1-BC5A-1D07C4DE1212}"/>
              </a:ext>
            </a:extLst>
          </p:cNvPr>
          <p:cNvSpPr>
            <a:spLocks noGrp="1"/>
          </p:cNvSpPr>
          <p:nvPr>
            <p:ph type="body" sz="quarter" idx="21" hasCustomPrompt="1"/>
          </p:nvPr>
        </p:nvSpPr>
        <p:spPr>
          <a:xfrm>
            <a:off x="3321777" y="1439863"/>
            <a:ext cx="18000" cy="4321175"/>
          </a:xfrm>
          <a:prstGeom prst="roundRect">
            <a:avLst/>
          </a:prstGeom>
          <a:solidFill>
            <a:srgbClr val="EEE7EF"/>
          </a:solidFill>
        </p:spPr>
        <p:txBody>
          <a:bodyPr/>
          <a:lstStyle>
            <a:lvl1pPr marL="0" indent="0">
              <a:buNone/>
              <a:defRPr/>
            </a:lvl1pPr>
          </a:lstStyle>
          <a:p>
            <a:pPr lvl="0"/>
            <a:r>
              <a:rPr lang="en-AU" dirty="0"/>
              <a:t> </a:t>
            </a:r>
          </a:p>
        </p:txBody>
      </p:sp>
      <p:sp>
        <p:nvSpPr>
          <p:cNvPr id="24" name="Content Placeholder 13">
            <a:extLst>
              <a:ext uri="{FF2B5EF4-FFF2-40B4-BE49-F238E27FC236}">
                <a16:creationId xmlns:a16="http://schemas.microsoft.com/office/drawing/2014/main" id="{05FCAB35-5A9A-4453-9A29-60BD02879844}"/>
              </a:ext>
            </a:extLst>
          </p:cNvPr>
          <p:cNvSpPr>
            <a:spLocks noGrp="1"/>
          </p:cNvSpPr>
          <p:nvPr>
            <p:ph sz="quarter" idx="23" hasCustomPrompt="1"/>
          </p:nvPr>
        </p:nvSpPr>
        <p:spPr>
          <a:xfrm>
            <a:off x="6127986" y="1440001"/>
            <a:ext cx="2070244"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71009E"/>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6" name="Text Placeholder 21">
            <a:extLst>
              <a:ext uri="{FF2B5EF4-FFF2-40B4-BE49-F238E27FC236}">
                <a16:creationId xmlns:a16="http://schemas.microsoft.com/office/drawing/2014/main" id="{56A492A5-EAA8-45F5-93BF-3480241D2C7F}"/>
              </a:ext>
            </a:extLst>
          </p:cNvPr>
          <p:cNvSpPr>
            <a:spLocks noGrp="1"/>
          </p:cNvSpPr>
          <p:nvPr>
            <p:ph type="body" sz="quarter" idx="24" hasCustomPrompt="1"/>
          </p:nvPr>
        </p:nvSpPr>
        <p:spPr>
          <a:xfrm>
            <a:off x="5939923" y="1439863"/>
            <a:ext cx="18000" cy="4321175"/>
          </a:xfrm>
          <a:prstGeom prst="roundRect">
            <a:avLst/>
          </a:prstGeom>
          <a:solidFill>
            <a:srgbClr val="EEE7EF"/>
          </a:solidFill>
        </p:spPr>
        <p:txBody>
          <a:bodyPr/>
          <a:lstStyle>
            <a:lvl1pPr marL="0" indent="0">
              <a:buNone/>
              <a:defRPr/>
            </a:lvl1pPr>
          </a:lstStyle>
          <a:p>
            <a:pPr lvl="0"/>
            <a:r>
              <a:rPr lang="en-AU" dirty="0"/>
              <a:t> </a:t>
            </a:r>
          </a:p>
        </p:txBody>
      </p:sp>
      <p:sp>
        <p:nvSpPr>
          <p:cNvPr id="28" name="Content Placeholder 13">
            <a:extLst>
              <a:ext uri="{FF2B5EF4-FFF2-40B4-BE49-F238E27FC236}">
                <a16:creationId xmlns:a16="http://schemas.microsoft.com/office/drawing/2014/main" id="{C6525D39-C97A-40FB-898F-448A7ACA0CC9}"/>
              </a:ext>
            </a:extLst>
          </p:cNvPr>
          <p:cNvSpPr>
            <a:spLocks noGrp="1"/>
          </p:cNvSpPr>
          <p:nvPr>
            <p:ph sz="quarter" idx="26" hasCustomPrompt="1"/>
          </p:nvPr>
        </p:nvSpPr>
        <p:spPr>
          <a:xfrm>
            <a:off x="8731106" y="1440001"/>
            <a:ext cx="2070244"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71009E"/>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9" name="Text Placeholder 21">
            <a:extLst>
              <a:ext uri="{FF2B5EF4-FFF2-40B4-BE49-F238E27FC236}">
                <a16:creationId xmlns:a16="http://schemas.microsoft.com/office/drawing/2014/main" id="{2C47B90D-9B8A-4D38-96E7-11FB21BFC3AB}"/>
              </a:ext>
            </a:extLst>
          </p:cNvPr>
          <p:cNvSpPr>
            <a:spLocks noGrp="1"/>
          </p:cNvSpPr>
          <p:nvPr>
            <p:ph type="body" sz="quarter" idx="27" hasCustomPrompt="1"/>
          </p:nvPr>
        </p:nvSpPr>
        <p:spPr>
          <a:xfrm>
            <a:off x="8543043" y="1439863"/>
            <a:ext cx="18000" cy="4321175"/>
          </a:xfrm>
          <a:prstGeom prst="roundRect">
            <a:avLst/>
          </a:prstGeom>
          <a:solidFill>
            <a:srgbClr val="EEE7EF"/>
          </a:solidFill>
        </p:spPr>
        <p:txBody>
          <a:bodyPr/>
          <a:lstStyle>
            <a:lvl1pPr marL="0" indent="0">
              <a:buNone/>
              <a:defRPr/>
            </a:lvl1pPr>
          </a:lstStyle>
          <a:p>
            <a:pPr lvl="0"/>
            <a:r>
              <a:rPr lang="en-AU" dirty="0"/>
              <a:t> </a:t>
            </a:r>
          </a:p>
        </p:txBody>
      </p:sp>
      <p:sp>
        <p:nvSpPr>
          <p:cNvPr id="20" name="Text Placeholder 17">
            <a:extLst>
              <a:ext uri="{FF2B5EF4-FFF2-40B4-BE49-F238E27FC236}">
                <a16:creationId xmlns:a16="http://schemas.microsoft.com/office/drawing/2014/main" id="{67E1BE7F-F63B-4121-AFAA-A38531264561}"/>
              </a:ext>
            </a:extLst>
          </p:cNvPr>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rgbClr val="FF5500"/>
                </a:solidFill>
                <a:latin typeface="+mn-lt"/>
              </a:defRPr>
            </a:lvl1pPr>
          </a:lstStyle>
          <a:p>
            <a:pPr lvl="0"/>
            <a:r>
              <a:rPr lang="en-US" dirty="0"/>
              <a:t>heading</a:t>
            </a:r>
            <a:endParaRPr lang="en-AU" dirty="0"/>
          </a:p>
        </p:txBody>
      </p:sp>
      <p:sp>
        <p:nvSpPr>
          <p:cNvPr id="18" name="Content Placeholder 2">
            <a:extLst>
              <a:ext uri="{FF2B5EF4-FFF2-40B4-BE49-F238E27FC236}">
                <a16:creationId xmlns:a16="http://schemas.microsoft.com/office/drawing/2014/main" id="{F7CD33B1-21B1-481E-AE6E-99341F536368}"/>
              </a:ext>
            </a:extLst>
          </p:cNvPr>
          <p:cNvSpPr>
            <a:spLocks noGrp="1"/>
          </p:cNvSpPr>
          <p:nvPr>
            <p:ph sz="quarter" idx="12" hasCustomPrompt="1"/>
          </p:nvPr>
        </p:nvSpPr>
        <p:spPr>
          <a:xfrm>
            <a:off x="900001" y="1861200"/>
            <a:ext cx="2070243" cy="389983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1" name="Content Placeholder 2">
            <a:extLst>
              <a:ext uri="{FF2B5EF4-FFF2-40B4-BE49-F238E27FC236}">
                <a16:creationId xmlns:a16="http://schemas.microsoft.com/office/drawing/2014/main" id="{FD5E9BAF-920E-4D02-B775-D69F18670972}"/>
              </a:ext>
            </a:extLst>
          </p:cNvPr>
          <p:cNvSpPr>
            <a:spLocks noGrp="1"/>
          </p:cNvSpPr>
          <p:nvPr>
            <p:ph sz="quarter" idx="28" hasCustomPrompt="1"/>
          </p:nvPr>
        </p:nvSpPr>
        <p:spPr>
          <a:xfrm>
            <a:off x="3509841" y="1861200"/>
            <a:ext cx="2070243" cy="389983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5" name="Content Placeholder 2">
            <a:extLst>
              <a:ext uri="{FF2B5EF4-FFF2-40B4-BE49-F238E27FC236}">
                <a16:creationId xmlns:a16="http://schemas.microsoft.com/office/drawing/2014/main" id="{79D16922-91DB-422B-82E8-C023EFB7BB6B}"/>
              </a:ext>
            </a:extLst>
          </p:cNvPr>
          <p:cNvSpPr>
            <a:spLocks noGrp="1"/>
          </p:cNvSpPr>
          <p:nvPr>
            <p:ph sz="quarter" idx="29" hasCustomPrompt="1"/>
          </p:nvPr>
        </p:nvSpPr>
        <p:spPr>
          <a:xfrm>
            <a:off x="6127987" y="1861200"/>
            <a:ext cx="2070243" cy="389983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0" name="Content Placeholder 2">
            <a:extLst>
              <a:ext uri="{FF2B5EF4-FFF2-40B4-BE49-F238E27FC236}">
                <a16:creationId xmlns:a16="http://schemas.microsoft.com/office/drawing/2014/main" id="{3DE678A0-85DD-44FA-A3E5-1582B472FF1A}"/>
              </a:ext>
            </a:extLst>
          </p:cNvPr>
          <p:cNvSpPr>
            <a:spLocks noGrp="1"/>
          </p:cNvSpPr>
          <p:nvPr>
            <p:ph sz="quarter" idx="30" hasCustomPrompt="1"/>
          </p:nvPr>
        </p:nvSpPr>
        <p:spPr>
          <a:xfrm>
            <a:off x="8731106" y="1861200"/>
            <a:ext cx="2070243" cy="389983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436045661"/>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x1 purple">
    <p:bg>
      <p:bgPr>
        <a:solidFill>
          <a:srgbClr val="71009E"/>
        </a:solidFill>
        <a:effectLst/>
      </p:bgPr>
    </p:bg>
    <p:spTree>
      <p:nvGrpSpPr>
        <p:cNvPr id="1" name=""/>
        <p:cNvGrpSpPr/>
        <p:nvPr/>
      </p:nvGrpSpPr>
      <p:grpSpPr>
        <a:xfrm>
          <a:off x="0" y="0"/>
          <a:ext cx="0" cy="0"/>
          <a:chOff x="0" y="0"/>
          <a:chExt cx="0" cy="0"/>
        </a:xfrm>
      </p:grpSpPr>
      <p:sp>
        <p:nvSpPr>
          <p:cNvPr id="4" name="Text Placeholder 17">
            <a:extLst>
              <a:ext uri="{FF2B5EF4-FFF2-40B4-BE49-F238E27FC236}">
                <a16:creationId xmlns:a16="http://schemas.microsoft.com/office/drawing/2014/main" id="{7D65231A-177D-4C58-A097-44EDD217E28F}"/>
              </a:ext>
            </a:extLst>
          </p:cNvPr>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3" name="Content Placeholder 2">
            <a:extLst>
              <a:ext uri="{FF2B5EF4-FFF2-40B4-BE49-F238E27FC236}">
                <a16:creationId xmlns:a16="http://schemas.microsoft.com/office/drawing/2014/main" id="{AE98D2D7-C729-461C-A1FA-8471C0F13C62}"/>
              </a:ext>
            </a:extLst>
          </p:cNvPr>
          <p:cNvSpPr>
            <a:spLocks noGrp="1"/>
          </p:cNvSpPr>
          <p:nvPr>
            <p:ph sz="quarter" idx="12" hasCustomPrompt="1"/>
          </p:nvPr>
        </p:nvSpPr>
        <p:spPr>
          <a:xfrm>
            <a:off x="719138" y="1441450"/>
            <a:ext cx="10079999" cy="431958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16614439"/>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x2 purple">
    <p:bg>
      <p:bgPr>
        <a:solidFill>
          <a:srgbClr val="71009E"/>
        </a:solidFill>
        <a:effectLst/>
      </p:bgPr>
    </p:bg>
    <p:spTree>
      <p:nvGrpSpPr>
        <p:cNvPr id="1" name=""/>
        <p:cNvGrpSpPr/>
        <p:nvPr/>
      </p:nvGrpSpPr>
      <p:grpSpPr>
        <a:xfrm>
          <a:off x="0" y="0"/>
          <a:ext cx="0" cy="0"/>
          <a:chOff x="0" y="0"/>
          <a:chExt cx="0" cy="0"/>
        </a:xfrm>
      </p:grpSpPr>
      <p:sp>
        <p:nvSpPr>
          <p:cNvPr id="19" name="Content Placeholder 13">
            <a:extLst>
              <a:ext uri="{FF2B5EF4-FFF2-40B4-BE49-F238E27FC236}">
                <a16:creationId xmlns:a16="http://schemas.microsoft.com/office/drawing/2014/main" id="{E5E743B1-6756-4C53-B6C8-44B28EFC4766}"/>
              </a:ext>
            </a:extLst>
          </p:cNvPr>
          <p:cNvSpPr>
            <a:spLocks noGrp="1"/>
          </p:cNvSpPr>
          <p:nvPr>
            <p:ph sz="quarter" idx="15" hasCustomPrompt="1"/>
          </p:nvPr>
        </p:nvSpPr>
        <p:spPr>
          <a:xfrm>
            <a:off x="900000" y="1440001"/>
            <a:ext cx="4680000"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FAB2D2"/>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1" name="Content Placeholder 13">
            <a:extLst>
              <a:ext uri="{FF2B5EF4-FFF2-40B4-BE49-F238E27FC236}">
                <a16:creationId xmlns:a16="http://schemas.microsoft.com/office/drawing/2014/main" id="{EA71BB5B-4D82-42F4-8814-788C672FB241}"/>
              </a:ext>
            </a:extLst>
          </p:cNvPr>
          <p:cNvSpPr>
            <a:spLocks noGrp="1"/>
          </p:cNvSpPr>
          <p:nvPr>
            <p:ph sz="quarter" idx="17" hasCustomPrompt="1"/>
          </p:nvPr>
        </p:nvSpPr>
        <p:spPr>
          <a:xfrm>
            <a:off x="6120000" y="1440001"/>
            <a:ext cx="4680000"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FAB2D2"/>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2" name="Text Placeholder 21">
            <a:extLst>
              <a:ext uri="{FF2B5EF4-FFF2-40B4-BE49-F238E27FC236}">
                <a16:creationId xmlns:a16="http://schemas.microsoft.com/office/drawing/2014/main" id="{419302CB-FCF5-4FB2-8EC3-6BBB171966B1}"/>
              </a:ext>
            </a:extLst>
          </p:cNvPr>
          <p:cNvSpPr>
            <a:spLocks noGrp="1"/>
          </p:cNvSpPr>
          <p:nvPr>
            <p:ph type="body" sz="quarter" idx="18" hasCustomPrompt="1"/>
          </p:nvPr>
        </p:nvSpPr>
        <p:spPr>
          <a:xfrm>
            <a:off x="711937" y="1439863"/>
            <a:ext cx="18000" cy="4321175"/>
          </a:xfrm>
          <a:prstGeom prst="roundRect">
            <a:avLst/>
          </a:prstGeom>
          <a:solidFill>
            <a:srgbClr val="9200CC">
              <a:alpha val="80000"/>
            </a:srgbClr>
          </a:solidFill>
        </p:spPr>
        <p:txBody>
          <a:bodyPr/>
          <a:lstStyle>
            <a:lvl1pPr marL="0" indent="0">
              <a:buNone/>
              <a:defRPr/>
            </a:lvl1pPr>
          </a:lstStyle>
          <a:p>
            <a:pPr lvl="0"/>
            <a:r>
              <a:rPr lang="en-AU" dirty="0"/>
              <a:t> </a:t>
            </a:r>
          </a:p>
        </p:txBody>
      </p:sp>
      <p:sp>
        <p:nvSpPr>
          <p:cNvPr id="25" name="Text Placeholder 21">
            <a:extLst>
              <a:ext uri="{FF2B5EF4-FFF2-40B4-BE49-F238E27FC236}">
                <a16:creationId xmlns:a16="http://schemas.microsoft.com/office/drawing/2014/main" id="{68E791CB-FA04-4635-8C0A-42099D514E36}"/>
              </a:ext>
            </a:extLst>
          </p:cNvPr>
          <p:cNvSpPr>
            <a:spLocks noGrp="1"/>
          </p:cNvSpPr>
          <p:nvPr>
            <p:ph type="body" sz="quarter" idx="19" hasCustomPrompt="1"/>
          </p:nvPr>
        </p:nvSpPr>
        <p:spPr>
          <a:xfrm>
            <a:off x="5924279" y="1439863"/>
            <a:ext cx="18000" cy="4321175"/>
          </a:xfrm>
          <a:prstGeom prst="roundRect">
            <a:avLst/>
          </a:prstGeom>
          <a:solidFill>
            <a:srgbClr val="9200CC">
              <a:alpha val="80000"/>
            </a:srgbClr>
          </a:solidFill>
        </p:spPr>
        <p:txBody>
          <a:bodyPr/>
          <a:lstStyle>
            <a:lvl1pPr marL="0" indent="0">
              <a:buNone/>
              <a:defRPr/>
            </a:lvl1pPr>
          </a:lstStyle>
          <a:p>
            <a:pPr lvl="0"/>
            <a:r>
              <a:rPr lang="en-AU" dirty="0"/>
              <a:t> </a:t>
            </a:r>
          </a:p>
        </p:txBody>
      </p:sp>
      <p:sp>
        <p:nvSpPr>
          <p:cNvPr id="9" name="Text Placeholder 17">
            <a:extLst>
              <a:ext uri="{FF2B5EF4-FFF2-40B4-BE49-F238E27FC236}">
                <a16:creationId xmlns:a16="http://schemas.microsoft.com/office/drawing/2014/main" id="{BCEE1A7E-C20F-40AB-BBA3-C0B9A8B0C673}"/>
              </a:ext>
            </a:extLst>
          </p:cNvPr>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11" name="Content Placeholder 2">
            <a:extLst>
              <a:ext uri="{FF2B5EF4-FFF2-40B4-BE49-F238E27FC236}">
                <a16:creationId xmlns:a16="http://schemas.microsoft.com/office/drawing/2014/main" id="{99F2CB78-5C17-45DC-904B-ABBF3E6937AC}"/>
              </a:ext>
            </a:extLst>
          </p:cNvPr>
          <p:cNvSpPr>
            <a:spLocks noGrp="1"/>
          </p:cNvSpPr>
          <p:nvPr>
            <p:ph sz="quarter" idx="12" hasCustomPrompt="1"/>
          </p:nvPr>
        </p:nvSpPr>
        <p:spPr>
          <a:xfrm>
            <a:off x="907659" y="1847217"/>
            <a:ext cx="4672342" cy="389983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Content Placeholder 2">
            <a:extLst>
              <a:ext uri="{FF2B5EF4-FFF2-40B4-BE49-F238E27FC236}">
                <a16:creationId xmlns:a16="http://schemas.microsoft.com/office/drawing/2014/main" id="{0A09DC8B-A3A2-4665-95A7-07BA24271CC1}"/>
              </a:ext>
            </a:extLst>
          </p:cNvPr>
          <p:cNvSpPr>
            <a:spLocks noGrp="1"/>
          </p:cNvSpPr>
          <p:nvPr>
            <p:ph sz="quarter" idx="20" hasCustomPrompt="1"/>
          </p:nvPr>
        </p:nvSpPr>
        <p:spPr>
          <a:xfrm>
            <a:off x="6123829" y="1847217"/>
            <a:ext cx="4672342" cy="389983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982178439"/>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x3 purple">
    <p:bg>
      <p:bgPr>
        <a:solidFill>
          <a:srgbClr val="71009E"/>
        </a:solidFill>
        <a:effectLst/>
      </p:bgPr>
    </p:bg>
    <p:spTree>
      <p:nvGrpSpPr>
        <p:cNvPr id="1" name=""/>
        <p:cNvGrpSpPr/>
        <p:nvPr/>
      </p:nvGrpSpPr>
      <p:grpSpPr>
        <a:xfrm>
          <a:off x="0" y="0"/>
          <a:ext cx="0" cy="0"/>
          <a:chOff x="0" y="0"/>
          <a:chExt cx="0" cy="0"/>
        </a:xfrm>
      </p:grpSpPr>
      <p:sp>
        <p:nvSpPr>
          <p:cNvPr id="19" name="Content Placeholder 13">
            <a:extLst>
              <a:ext uri="{FF2B5EF4-FFF2-40B4-BE49-F238E27FC236}">
                <a16:creationId xmlns:a16="http://schemas.microsoft.com/office/drawing/2014/main" id="{E5E743B1-6756-4C53-B6C8-44B28EFC4766}"/>
              </a:ext>
            </a:extLst>
          </p:cNvPr>
          <p:cNvSpPr>
            <a:spLocks noGrp="1"/>
          </p:cNvSpPr>
          <p:nvPr>
            <p:ph sz="quarter" idx="15" hasCustomPrompt="1"/>
          </p:nvPr>
        </p:nvSpPr>
        <p:spPr>
          <a:xfrm>
            <a:off x="900000" y="1440001"/>
            <a:ext cx="2941442"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FAB2D2"/>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2" name="Text Placeholder 21">
            <a:extLst>
              <a:ext uri="{FF2B5EF4-FFF2-40B4-BE49-F238E27FC236}">
                <a16:creationId xmlns:a16="http://schemas.microsoft.com/office/drawing/2014/main" id="{419302CB-FCF5-4FB2-8EC3-6BBB171966B1}"/>
              </a:ext>
            </a:extLst>
          </p:cNvPr>
          <p:cNvSpPr>
            <a:spLocks noGrp="1"/>
          </p:cNvSpPr>
          <p:nvPr>
            <p:ph type="body" sz="quarter" idx="18" hasCustomPrompt="1"/>
          </p:nvPr>
        </p:nvSpPr>
        <p:spPr>
          <a:xfrm>
            <a:off x="711937" y="1439863"/>
            <a:ext cx="18000" cy="4321175"/>
          </a:xfrm>
          <a:prstGeom prst="roundRect">
            <a:avLst/>
          </a:prstGeom>
          <a:solidFill>
            <a:srgbClr val="9200CC">
              <a:alpha val="80000"/>
            </a:srgbClr>
          </a:solidFill>
        </p:spPr>
        <p:txBody>
          <a:bodyPr/>
          <a:lstStyle>
            <a:lvl1pPr marL="0" indent="0">
              <a:buNone/>
              <a:defRPr/>
            </a:lvl1pPr>
          </a:lstStyle>
          <a:p>
            <a:pPr lvl="0"/>
            <a:r>
              <a:rPr lang="en-AU" dirty="0"/>
              <a:t> </a:t>
            </a:r>
          </a:p>
        </p:txBody>
      </p:sp>
      <p:sp>
        <p:nvSpPr>
          <p:cNvPr id="26" name="Content Placeholder 13">
            <a:extLst>
              <a:ext uri="{FF2B5EF4-FFF2-40B4-BE49-F238E27FC236}">
                <a16:creationId xmlns:a16="http://schemas.microsoft.com/office/drawing/2014/main" id="{8C41D3DD-8F6E-4AA4-B1ED-383BB160FDA0}"/>
              </a:ext>
            </a:extLst>
          </p:cNvPr>
          <p:cNvSpPr>
            <a:spLocks noGrp="1"/>
          </p:cNvSpPr>
          <p:nvPr>
            <p:ph sz="quarter" idx="30" hasCustomPrompt="1"/>
          </p:nvPr>
        </p:nvSpPr>
        <p:spPr>
          <a:xfrm>
            <a:off x="4396530" y="1440001"/>
            <a:ext cx="2941442"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FAB2D2"/>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7" name="Text Placeholder 21">
            <a:extLst>
              <a:ext uri="{FF2B5EF4-FFF2-40B4-BE49-F238E27FC236}">
                <a16:creationId xmlns:a16="http://schemas.microsoft.com/office/drawing/2014/main" id="{D7D49F97-1BA2-4F68-9FBD-5414A17699FA}"/>
              </a:ext>
            </a:extLst>
          </p:cNvPr>
          <p:cNvSpPr>
            <a:spLocks noGrp="1"/>
          </p:cNvSpPr>
          <p:nvPr>
            <p:ph type="body" sz="quarter" idx="31" hasCustomPrompt="1"/>
          </p:nvPr>
        </p:nvSpPr>
        <p:spPr>
          <a:xfrm>
            <a:off x="4208467" y="1439863"/>
            <a:ext cx="18000" cy="4321175"/>
          </a:xfrm>
          <a:prstGeom prst="roundRect">
            <a:avLst/>
          </a:prstGeom>
          <a:solidFill>
            <a:srgbClr val="9200CC">
              <a:alpha val="80000"/>
            </a:srgbClr>
          </a:solidFill>
        </p:spPr>
        <p:txBody>
          <a:bodyPr/>
          <a:lstStyle>
            <a:lvl1pPr marL="0" indent="0">
              <a:buNone/>
              <a:defRPr/>
            </a:lvl1pPr>
          </a:lstStyle>
          <a:p>
            <a:pPr lvl="0"/>
            <a:r>
              <a:rPr lang="en-AU" dirty="0"/>
              <a:t> </a:t>
            </a:r>
          </a:p>
        </p:txBody>
      </p:sp>
      <p:sp>
        <p:nvSpPr>
          <p:cNvPr id="29" name="Content Placeholder 13">
            <a:extLst>
              <a:ext uri="{FF2B5EF4-FFF2-40B4-BE49-F238E27FC236}">
                <a16:creationId xmlns:a16="http://schemas.microsoft.com/office/drawing/2014/main" id="{9F40084E-B77F-4B47-9592-4D4FC6C3A05C}"/>
              </a:ext>
            </a:extLst>
          </p:cNvPr>
          <p:cNvSpPr>
            <a:spLocks noGrp="1"/>
          </p:cNvSpPr>
          <p:nvPr>
            <p:ph sz="quarter" idx="33" hasCustomPrompt="1"/>
          </p:nvPr>
        </p:nvSpPr>
        <p:spPr>
          <a:xfrm>
            <a:off x="7859613" y="1440001"/>
            <a:ext cx="2941442"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FAB2D2"/>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30" name="Text Placeholder 21">
            <a:extLst>
              <a:ext uri="{FF2B5EF4-FFF2-40B4-BE49-F238E27FC236}">
                <a16:creationId xmlns:a16="http://schemas.microsoft.com/office/drawing/2014/main" id="{70ECE913-95D7-45C5-83ED-3D8410786A09}"/>
              </a:ext>
            </a:extLst>
          </p:cNvPr>
          <p:cNvSpPr>
            <a:spLocks noGrp="1"/>
          </p:cNvSpPr>
          <p:nvPr>
            <p:ph type="body" sz="quarter" idx="34" hasCustomPrompt="1"/>
          </p:nvPr>
        </p:nvSpPr>
        <p:spPr>
          <a:xfrm>
            <a:off x="7671550" y="1439863"/>
            <a:ext cx="18000" cy="4321175"/>
          </a:xfrm>
          <a:prstGeom prst="roundRect">
            <a:avLst/>
          </a:prstGeom>
          <a:solidFill>
            <a:srgbClr val="9200CC">
              <a:alpha val="80000"/>
            </a:srgbClr>
          </a:solidFill>
        </p:spPr>
        <p:txBody>
          <a:bodyPr/>
          <a:lstStyle>
            <a:lvl1pPr marL="0" indent="0">
              <a:buNone/>
              <a:defRPr/>
            </a:lvl1pPr>
          </a:lstStyle>
          <a:p>
            <a:pPr lvl="0"/>
            <a:r>
              <a:rPr lang="en-AU" dirty="0"/>
              <a:t> </a:t>
            </a:r>
          </a:p>
        </p:txBody>
      </p:sp>
      <p:sp>
        <p:nvSpPr>
          <p:cNvPr id="12" name="Text Placeholder 17">
            <a:extLst>
              <a:ext uri="{FF2B5EF4-FFF2-40B4-BE49-F238E27FC236}">
                <a16:creationId xmlns:a16="http://schemas.microsoft.com/office/drawing/2014/main" id="{0E82A9FA-FA33-45DA-A7E1-9650AB4025BE}"/>
              </a:ext>
            </a:extLst>
          </p:cNvPr>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13" name="Content Placeholder 2">
            <a:extLst>
              <a:ext uri="{FF2B5EF4-FFF2-40B4-BE49-F238E27FC236}">
                <a16:creationId xmlns:a16="http://schemas.microsoft.com/office/drawing/2014/main" id="{BB573352-D4A1-410C-9C84-9AC30C33406A}"/>
              </a:ext>
            </a:extLst>
          </p:cNvPr>
          <p:cNvSpPr>
            <a:spLocks noGrp="1"/>
          </p:cNvSpPr>
          <p:nvPr>
            <p:ph sz="quarter" idx="12" hasCustomPrompt="1"/>
          </p:nvPr>
        </p:nvSpPr>
        <p:spPr>
          <a:xfrm>
            <a:off x="907659" y="1847217"/>
            <a:ext cx="2941442" cy="389983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Content Placeholder 2">
            <a:extLst>
              <a:ext uri="{FF2B5EF4-FFF2-40B4-BE49-F238E27FC236}">
                <a16:creationId xmlns:a16="http://schemas.microsoft.com/office/drawing/2014/main" id="{A3346E44-417F-420C-9945-4472634115B3}"/>
              </a:ext>
            </a:extLst>
          </p:cNvPr>
          <p:cNvSpPr>
            <a:spLocks noGrp="1"/>
          </p:cNvSpPr>
          <p:nvPr>
            <p:ph sz="quarter" idx="35" hasCustomPrompt="1"/>
          </p:nvPr>
        </p:nvSpPr>
        <p:spPr>
          <a:xfrm>
            <a:off x="4396530" y="1847217"/>
            <a:ext cx="2941442" cy="389983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5" name="Content Placeholder 2">
            <a:extLst>
              <a:ext uri="{FF2B5EF4-FFF2-40B4-BE49-F238E27FC236}">
                <a16:creationId xmlns:a16="http://schemas.microsoft.com/office/drawing/2014/main" id="{22560193-8DB8-4945-99F1-E6DD32DE3ED7}"/>
              </a:ext>
            </a:extLst>
          </p:cNvPr>
          <p:cNvSpPr>
            <a:spLocks noGrp="1"/>
          </p:cNvSpPr>
          <p:nvPr>
            <p:ph sz="quarter" idx="36" hasCustomPrompt="1"/>
          </p:nvPr>
        </p:nvSpPr>
        <p:spPr>
          <a:xfrm>
            <a:off x="7855881" y="1847217"/>
            <a:ext cx="2941442" cy="389983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108379904"/>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x4 purple">
    <p:bg>
      <p:bgPr>
        <a:solidFill>
          <a:srgbClr val="71009E"/>
        </a:solidFill>
        <a:effectLst/>
      </p:bgPr>
    </p:bg>
    <p:spTree>
      <p:nvGrpSpPr>
        <p:cNvPr id="1" name=""/>
        <p:cNvGrpSpPr/>
        <p:nvPr/>
      </p:nvGrpSpPr>
      <p:grpSpPr>
        <a:xfrm>
          <a:off x="0" y="0"/>
          <a:ext cx="0" cy="0"/>
          <a:chOff x="0" y="0"/>
          <a:chExt cx="0" cy="0"/>
        </a:xfrm>
      </p:grpSpPr>
      <p:sp>
        <p:nvSpPr>
          <p:cNvPr id="19" name="Content Placeholder 13">
            <a:extLst>
              <a:ext uri="{FF2B5EF4-FFF2-40B4-BE49-F238E27FC236}">
                <a16:creationId xmlns:a16="http://schemas.microsoft.com/office/drawing/2014/main" id="{E5E743B1-6756-4C53-B6C8-44B28EFC4766}"/>
              </a:ext>
            </a:extLst>
          </p:cNvPr>
          <p:cNvSpPr>
            <a:spLocks noGrp="1"/>
          </p:cNvSpPr>
          <p:nvPr>
            <p:ph sz="quarter" idx="15" hasCustomPrompt="1"/>
          </p:nvPr>
        </p:nvSpPr>
        <p:spPr>
          <a:xfrm>
            <a:off x="900000" y="1440001"/>
            <a:ext cx="2070244"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FAB2D2"/>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22" name="Text Placeholder 21">
            <a:extLst>
              <a:ext uri="{FF2B5EF4-FFF2-40B4-BE49-F238E27FC236}">
                <a16:creationId xmlns:a16="http://schemas.microsoft.com/office/drawing/2014/main" id="{419302CB-FCF5-4FB2-8EC3-6BBB171966B1}"/>
              </a:ext>
            </a:extLst>
          </p:cNvPr>
          <p:cNvSpPr>
            <a:spLocks noGrp="1"/>
          </p:cNvSpPr>
          <p:nvPr>
            <p:ph type="body" sz="quarter" idx="18" hasCustomPrompt="1"/>
          </p:nvPr>
        </p:nvSpPr>
        <p:spPr>
          <a:xfrm>
            <a:off x="711937" y="1439863"/>
            <a:ext cx="18000" cy="4321175"/>
          </a:xfrm>
          <a:prstGeom prst="roundRect">
            <a:avLst/>
          </a:prstGeom>
          <a:solidFill>
            <a:srgbClr val="9200CC">
              <a:alpha val="80000"/>
            </a:srgbClr>
          </a:solidFill>
        </p:spPr>
        <p:txBody>
          <a:bodyPr/>
          <a:lstStyle>
            <a:lvl1pPr marL="0" indent="0">
              <a:buNone/>
              <a:defRPr/>
            </a:lvl1pPr>
          </a:lstStyle>
          <a:p>
            <a:pPr lvl="0"/>
            <a:r>
              <a:rPr lang="en-AU" dirty="0"/>
              <a:t> </a:t>
            </a:r>
          </a:p>
        </p:txBody>
      </p:sp>
      <p:sp>
        <p:nvSpPr>
          <p:cNvPr id="38" name="Content Placeholder 13">
            <a:extLst>
              <a:ext uri="{FF2B5EF4-FFF2-40B4-BE49-F238E27FC236}">
                <a16:creationId xmlns:a16="http://schemas.microsoft.com/office/drawing/2014/main" id="{C556E6B2-F18E-4E63-AF8E-B2BCEF82931C}"/>
              </a:ext>
            </a:extLst>
          </p:cNvPr>
          <p:cNvSpPr>
            <a:spLocks noGrp="1"/>
          </p:cNvSpPr>
          <p:nvPr>
            <p:ph sz="quarter" idx="32" hasCustomPrompt="1"/>
          </p:nvPr>
        </p:nvSpPr>
        <p:spPr>
          <a:xfrm>
            <a:off x="3502968" y="1440001"/>
            <a:ext cx="2070244"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FAB2D2"/>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39" name="Text Placeholder 21">
            <a:extLst>
              <a:ext uri="{FF2B5EF4-FFF2-40B4-BE49-F238E27FC236}">
                <a16:creationId xmlns:a16="http://schemas.microsoft.com/office/drawing/2014/main" id="{E218E199-B32B-4082-ACE4-E751125186E8}"/>
              </a:ext>
            </a:extLst>
          </p:cNvPr>
          <p:cNvSpPr>
            <a:spLocks noGrp="1"/>
          </p:cNvSpPr>
          <p:nvPr>
            <p:ph type="body" sz="quarter" idx="33" hasCustomPrompt="1"/>
          </p:nvPr>
        </p:nvSpPr>
        <p:spPr>
          <a:xfrm>
            <a:off x="3314905" y="1439863"/>
            <a:ext cx="18000" cy="4321175"/>
          </a:xfrm>
          <a:prstGeom prst="roundRect">
            <a:avLst/>
          </a:prstGeom>
          <a:solidFill>
            <a:srgbClr val="9200CC">
              <a:alpha val="80000"/>
            </a:srgbClr>
          </a:solidFill>
        </p:spPr>
        <p:txBody>
          <a:bodyPr/>
          <a:lstStyle>
            <a:lvl1pPr marL="0" indent="0">
              <a:buNone/>
              <a:defRPr/>
            </a:lvl1pPr>
          </a:lstStyle>
          <a:p>
            <a:pPr lvl="0"/>
            <a:r>
              <a:rPr lang="en-AU" dirty="0"/>
              <a:t> </a:t>
            </a:r>
          </a:p>
        </p:txBody>
      </p:sp>
      <p:sp>
        <p:nvSpPr>
          <p:cNvPr id="41" name="Content Placeholder 13">
            <a:extLst>
              <a:ext uri="{FF2B5EF4-FFF2-40B4-BE49-F238E27FC236}">
                <a16:creationId xmlns:a16="http://schemas.microsoft.com/office/drawing/2014/main" id="{7D30CBEE-F8CE-4FE2-AA3E-3B8C4EB82F0E}"/>
              </a:ext>
            </a:extLst>
          </p:cNvPr>
          <p:cNvSpPr>
            <a:spLocks noGrp="1"/>
          </p:cNvSpPr>
          <p:nvPr>
            <p:ph sz="quarter" idx="35" hasCustomPrompt="1"/>
          </p:nvPr>
        </p:nvSpPr>
        <p:spPr>
          <a:xfrm>
            <a:off x="6107688" y="1440001"/>
            <a:ext cx="2070244"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FAB2D2"/>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42" name="Text Placeholder 21">
            <a:extLst>
              <a:ext uri="{FF2B5EF4-FFF2-40B4-BE49-F238E27FC236}">
                <a16:creationId xmlns:a16="http://schemas.microsoft.com/office/drawing/2014/main" id="{B384261D-1F98-4965-95A3-95AE06F2F8FD}"/>
              </a:ext>
            </a:extLst>
          </p:cNvPr>
          <p:cNvSpPr>
            <a:spLocks noGrp="1"/>
          </p:cNvSpPr>
          <p:nvPr>
            <p:ph type="body" sz="quarter" idx="36" hasCustomPrompt="1"/>
          </p:nvPr>
        </p:nvSpPr>
        <p:spPr>
          <a:xfrm>
            <a:off x="5919625" y="1439863"/>
            <a:ext cx="18000" cy="4321175"/>
          </a:xfrm>
          <a:prstGeom prst="roundRect">
            <a:avLst/>
          </a:prstGeom>
          <a:solidFill>
            <a:srgbClr val="9200CC">
              <a:alpha val="80000"/>
            </a:srgbClr>
          </a:solidFill>
        </p:spPr>
        <p:txBody>
          <a:bodyPr/>
          <a:lstStyle>
            <a:lvl1pPr marL="0" indent="0">
              <a:buNone/>
              <a:defRPr/>
            </a:lvl1pPr>
          </a:lstStyle>
          <a:p>
            <a:pPr lvl="0"/>
            <a:r>
              <a:rPr lang="en-AU" dirty="0"/>
              <a:t> </a:t>
            </a:r>
          </a:p>
        </p:txBody>
      </p:sp>
      <p:sp>
        <p:nvSpPr>
          <p:cNvPr id="44" name="Content Placeholder 13">
            <a:extLst>
              <a:ext uri="{FF2B5EF4-FFF2-40B4-BE49-F238E27FC236}">
                <a16:creationId xmlns:a16="http://schemas.microsoft.com/office/drawing/2014/main" id="{97EC8CCF-5E43-4387-8FBC-D87A4C4F536E}"/>
              </a:ext>
            </a:extLst>
          </p:cNvPr>
          <p:cNvSpPr>
            <a:spLocks noGrp="1"/>
          </p:cNvSpPr>
          <p:nvPr>
            <p:ph sz="quarter" idx="38" hasCustomPrompt="1"/>
          </p:nvPr>
        </p:nvSpPr>
        <p:spPr>
          <a:xfrm>
            <a:off x="8703270" y="1440001"/>
            <a:ext cx="2070244" cy="239510"/>
          </a:xfrm>
          <a:prstGeom prst="rect">
            <a:avLst/>
          </a:prstGeom>
        </p:spPr>
        <p:txBody>
          <a:bodyPr lIns="0" tIns="0" rIns="0" bIns="0">
            <a:noAutofit/>
          </a:bodyPr>
          <a:lstStyle>
            <a:lvl1pPr marL="0" indent="0">
              <a:lnSpc>
                <a:spcPts val="1600"/>
              </a:lnSpc>
              <a:spcBef>
                <a:spcPts val="2000"/>
              </a:spcBef>
              <a:buNone/>
              <a:defRPr sz="1400" b="1" kern="1200" spc="-40" baseline="0">
                <a:solidFill>
                  <a:srgbClr val="FAB2D2"/>
                </a:solidFill>
              </a:defRPr>
            </a:lvl1pPr>
            <a:lvl2pPr marL="381600" indent="-190800">
              <a:lnSpc>
                <a:spcPts val="2800"/>
              </a:lnSpc>
              <a:defRPr sz="1200" kern="1200" spc="-40">
                <a:solidFill>
                  <a:srgbClr val="603F66"/>
                </a:solidFill>
              </a:defRPr>
            </a:lvl2pPr>
            <a:lvl3pPr marL="576000" indent="-190800">
              <a:lnSpc>
                <a:spcPts val="2800"/>
              </a:lnSpc>
              <a:defRPr sz="1200" kern="1200" spc="-40">
                <a:solidFill>
                  <a:srgbClr val="603F66"/>
                </a:solidFill>
              </a:defRPr>
            </a:lvl3pPr>
            <a:lvl4pPr marL="792000" indent="-190800">
              <a:lnSpc>
                <a:spcPts val="2800"/>
              </a:lnSpc>
              <a:defRPr sz="1200" kern="1200" spc="-40">
                <a:solidFill>
                  <a:srgbClr val="603F66"/>
                </a:solidFill>
              </a:defRPr>
            </a:lvl4pPr>
            <a:lvl5pPr marL="972000" indent="-190800">
              <a:lnSpc>
                <a:spcPts val="2800"/>
              </a:lnSpc>
              <a:defRPr sz="1200" kern="1200" spc="-40">
                <a:solidFill>
                  <a:srgbClr val="603F66"/>
                </a:solidFill>
              </a:defRPr>
            </a:lvl5pPr>
          </a:lstStyle>
          <a:p>
            <a:pPr lvl="0"/>
            <a:r>
              <a:rPr lang="en-US" dirty="0"/>
              <a:t>Add your heading</a:t>
            </a:r>
            <a:endParaRPr lang="en-AU" dirty="0"/>
          </a:p>
        </p:txBody>
      </p:sp>
      <p:sp>
        <p:nvSpPr>
          <p:cNvPr id="45" name="Text Placeholder 21">
            <a:extLst>
              <a:ext uri="{FF2B5EF4-FFF2-40B4-BE49-F238E27FC236}">
                <a16:creationId xmlns:a16="http://schemas.microsoft.com/office/drawing/2014/main" id="{083461D2-5311-4A1F-ADCB-D55AD0DBEEF5}"/>
              </a:ext>
            </a:extLst>
          </p:cNvPr>
          <p:cNvSpPr>
            <a:spLocks noGrp="1"/>
          </p:cNvSpPr>
          <p:nvPr>
            <p:ph type="body" sz="quarter" idx="39" hasCustomPrompt="1"/>
          </p:nvPr>
        </p:nvSpPr>
        <p:spPr>
          <a:xfrm>
            <a:off x="8515207" y="1439863"/>
            <a:ext cx="18000" cy="4321175"/>
          </a:xfrm>
          <a:prstGeom prst="roundRect">
            <a:avLst/>
          </a:prstGeom>
          <a:solidFill>
            <a:srgbClr val="9200CC">
              <a:alpha val="80000"/>
            </a:srgbClr>
          </a:solidFill>
        </p:spPr>
        <p:txBody>
          <a:bodyPr/>
          <a:lstStyle>
            <a:lvl1pPr marL="0" indent="0">
              <a:buNone/>
              <a:defRPr/>
            </a:lvl1pPr>
          </a:lstStyle>
          <a:p>
            <a:pPr lvl="0"/>
            <a:r>
              <a:rPr lang="en-AU" dirty="0"/>
              <a:t> </a:t>
            </a:r>
          </a:p>
        </p:txBody>
      </p:sp>
      <p:sp>
        <p:nvSpPr>
          <p:cNvPr id="15" name="Text Placeholder 17">
            <a:extLst>
              <a:ext uri="{FF2B5EF4-FFF2-40B4-BE49-F238E27FC236}">
                <a16:creationId xmlns:a16="http://schemas.microsoft.com/office/drawing/2014/main" id="{DA1C005A-F45A-45BB-9889-B258CBBE1B5B}"/>
              </a:ext>
            </a:extLst>
          </p:cNvPr>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16" name="Content Placeholder 2">
            <a:extLst>
              <a:ext uri="{FF2B5EF4-FFF2-40B4-BE49-F238E27FC236}">
                <a16:creationId xmlns:a16="http://schemas.microsoft.com/office/drawing/2014/main" id="{8A83FC2E-CD51-41F0-AE75-F27555132122}"/>
              </a:ext>
            </a:extLst>
          </p:cNvPr>
          <p:cNvSpPr>
            <a:spLocks noGrp="1"/>
          </p:cNvSpPr>
          <p:nvPr>
            <p:ph sz="quarter" idx="12" hasCustomPrompt="1"/>
          </p:nvPr>
        </p:nvSpPr>
        <p:spPr>
          <a:xfrm>
            <a:off x="907659" y="1847217"/>
            <a:ext cx="2062585" cy="389983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8" name="Content Placeholder 2">
            <a:extLst>
              <a:ext uri="{FF2B5EF4-FFF2-40B4-BE49-F238E27FC236}">
                <a16:creationId xmlns:a16="http://schemas.microsoft.com/office/drawing/2014/main" id="{BB309595-F936-4F4C-97C1-8AFE3EF29A5D}"/>
              </a:ext>
            </a:extLst>
          </p:cNvPr>
          <p:cNvSpPr>
            <a:spLocks noGrp="1"/>
          </p:cNvSpPr>
          <p:nvPr>
            <p:ph sz="quarter" idx="40" hasCustomPrompt="1"/>
          </p:nvPr>
        </p:nvSpPr>
        <p:spPr>
          <a:xfrm>
            <a:off x="3499977" y="1847217"/>
            <a:ext cx="2062585" cy="389983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0" name="Content Placeholder 2">
            <a:extLst>
              <a:ext uri="{FF2B5EF4-FFF2-40B4-BE49-F238E27FC236}">
                <a16:creationId xmlns:a16="http://schemas.microsoft.com/office/drawing/2014/main" id="{21A9970B-6DFE-441A-93D8-B82068B94A0C}"/>
              </a:ext>
            </a:extLst>
          </p:cNvPr>
          <p:cNvSpPr>
            <a:spLocks noGrp="1"/>
          </p:cNvSpPr>
          <p:nvPr>
            <p:ph sz="quarter" idx="41" hasCustomPrompt="1"/>
          </p:nvPr>
        </p:nvSpPr>
        <p:spPr>
          <a:xfrm>
            <a:off x="6107688" y="1847217"/>
            <a:ext cx="2062585" cy="389983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1" name="Content Placeholder 2">
            <a:extLst>
              <a:ext uri="{FF2B5EF4-FFF2-40B4-BE49-F238E27FC236}">
                <a16:creationId xmlns:a16="http://schemas.microsoft.com/office/drawing/2014/main" id="{BC9526B1-1932-4346-9D2E-5AD047B5D788}"/>
              </a:ext>
            </a:extLst>
          </p:cNvPr>
          <p:cNvSpPr>
            <a:spLocks noGrp="1"/>
          </p:cNvSpPr>
          <p:nvPr>
            <p:ph sz="quarter" idx="42" hasCustomPrompt="1"/>
          </p:nvPr>
        </p:nvSpPr>
        <p:spPr>
          <a:xfrm>
            <a:off x="8703270" y="1847217"/>
            <a:ext cx="2062585" cy="389983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828886980"/>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rgbClr val="FFFFFF"/>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rgbClr val="FF5500"/>
                </a:solidFill>
                <a:latin typeface="+mn-lt"/>
              </a:defRPr>
            </a:lvl1pPr>
          </a:lstStyle>
          <a:p>
            <a:pPr lvl="0"/>
            <a:r>
              <a:rPr lang="en-US" dirty="0"/>
              <a:t>heading</a:t>
            </a:r>
            <a:endParaRPr lang="en-AU" dirty="0"/>
          </a:p>
        </p:txBody>
      </p:sp>
      <p:sp>
        <p:nvSpPr>
          <p:cNvPr id="4" name="Content Placeholder 2">
            <a:extLst>
              <a:ext uri="{FF2B5EF4-FFF2-40B4-BE49-F238E27FC236}">
                <a16:creationId xmlns:a16="http://schemas.microsoft.com/office/drawing/2014/main" id="{846C64DD-9F84-4217-8F9D-3FCC586DAA46}"/>
              </a:ext>
            </a:extLst>
          </p:cNvPr>
          <p:cNvSpPr>
            <a:spLocks noGrp="1"/>
          </p:cNvSpPr>
          <p:nvPr>
            <p:ph sz="quarter" idx="12" hasCustomPrompt="1"/>
          </p:nvPr>
        </p:nvSpPr>
        <p:spPr>
          <a:xfrm>
            <a:off x="719138" y="1441450"/>
            <a:ext cx="10079999" cy="4319588"/>
          </a:xfrm>
          <a:prstGeom prst="rect">
            <a:avLst/>
          </a:prstGeom>
        </p:spPr>
        <p:txBody>
          <a:bodyPr lIns="0" tIns="0" rIns="0" bIns="0"/>
          <a:lstStyle>
            <a:lvl1pPr marL="0" indent="-144000">
              <a:lnSpc>
                <a:spcPts val="4000"/>
              </a:lnSpc>
              <a:spcBef>
                <a:spcPts val="0"/>
              </a:spcBef>
              <a:spcAft>
                <a:spcPts val="2000"/>
              </a:spcAft>
              <a:buNone/>
              <a:defRPr sz="3600" b="0" spc="-40" baseline="0">
                <a:solidFill>
                  <a:srgbClr val="68099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Large format slide for a quote, fact, or bold statement. Ideally, to make the most impact, the content rolls over a few lines and fills the majority of the slide.</a:t>
            </a:r>
            <a:endParaRPr lang="en-AU" dirty="0"/>
          </a:p>
        </p:txBody>
      </p:sp>
    </p:spTree>
    <p:extLst>
      <p:ext uri="{BB962C8B-B14F-4D97-AF65-F5344CB8AC3E}">
        <p14:creationId xmlns:p14="http://schemas.microsoft.com/office/powerpoint/2010/main" val="3989237306"/>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FFFFFF"/>
        </a:solidFill>
        <a:effectLst/>
      </p:bgPr>
    </p:bg>
    <p:spTree>
      <p:nvGrpSpPr>
        <p:cNvPr id="1" name=""/>
        <p:cNvGrpSpPr/>
        <p:nvPr/>
      </p:nvGrpSpPr>
      <p:grpSpPr>
        <a:xfrm>
          <a:off x="0" y="0"/>
          <a:ext cx="0" cy="0"/>
          <a:chOff x="0" y="0"/>
          <a:chExt cx="0" cy="0"/>
        </a:xfrm>
      </p:grpSpPr>
      <p:sp>
        <p:nvSpPr>
          <p:cNvPr id="20" name="Text Placeholder 54">
            <a:extLst>
              <a:ext uri="{FF2B5EF4-FFF2-40B4-BE49-F238E27FC236}">
                <a16:creationId xmlns:a16="http://schemas.microsoft.com/office/drawing/2014/main" id="{6DB2B610-3C3B-4290-98F4-3D04D63E0768}"/>
              </a:ext>
            </a:extLst>
          </p:cNvPr>
          <p:cNvSpPr>
            <a:spLocks noGrp="1"/>
          </p:cNvSpPr>
          <p:nvPr>
            <p:ph type="body" sz="quarter" idx="31" hasCustomPrompt="1"/>
          </p:nvPr>
        </p:nvSpPr>
        <p:spPr>
          <a:xfrm>
            <a:off x="3457648" y="4724089"/>
            <a:ext cx="1818118" cy="638175"/>
          </a:xfrm>
          <a:prstGeom prst="callout1">
            <a:avLst>
              <a:gd name="adj1" fmla="val -166042"/>
              <a:gd name="adj2" fmla="val 50646"/>
              <a:gd name="adj3" fmla="val -26464"/>
              <a:gd name="adj4" fmla="val 50499"/>
            </a:avLst>
          </a:prstGeom>
          <a:ln w="31750" cap="rnd">
            <a:solidFill>
              <a:schemeClr val="accent1"/>
            </a:solidFill>
            <a:prstDash val="sysDot"/>
            <a:headEnd type="none" w="lg" len="lg"/>
            <a:tailEnd type="oval" w="med" len="med"/>
          </a:ln>
        </p:spPr>
        <p:txBody>
          <a:bodyPr lIns="0" tIns="0" rIns="0" bIns="0" anchor="t"/>
          <a:lstStyle>
            <a:lvl1pPr marL="0" indent="0" algn="ctr">
              <a:buNone/>
              <a:defRPr sz="1200" b="1" spc="-40" baseline="0">
                <a:solidFill>
                  <a:srgbClr val="71009E"/>
                </a:solidFill>
              </a:defRPr>
            </a:lvl1pPr>
          </a:lstStyle>
          <a:p>
            <a:pPr lvl="0"/>
            <a:r>
              <a:rPr lang="en-US" dirty="0"/>
              <a:t>Add your milestone</a:t>
            </a:r>
          </a:p>
        </p:txBody>
      </p:sp>
      <p:sp>
        <p:nvSpPr>
          <p:cNvPr id="21" name="Text Placeholder 54">
            <a:extLst>
              <a:ext uri="{FF2B5EF4-FFF2-40B4-BE49-F238E27FC236}">
                <a16:creationId xmlns:a16="http://schemas.microsoft.com/office/drawing/2014/main" id="{3AC81ED6-A596-440D-AE2E-403AE9EEE27F}"/>
              </a:ext>
            </a:extLst>
          </p:cNvPr>
          <p:cNvSpPr>
            <a:spLocks noGrp="1"/>
          </p:cNvSpPr>
          <p:nvPr>
            <p:ph type="body" sz="quarter" idx="32" hasCustomPrompt="1"/>
          </p:nvPr>
        </p:nvSpPr>
        <p:spPr>
          <a:xfrm>
            <a:off x="6246308" y="4724089"/>
            <a:ext cx="1818118" cy="638175"/>
          </a:xfrm>
          <a:prstGeom prst="callout1">
            <a:avLst>
              <a:gd name="adj1" fmla="val -166042"/>
              <a:gd name="adj2" fmla="val 50646"/>
              <a:gd name="adj3" fmla="val -26464"/>
              <a:gd name="adj4" fmla="val 50499"/>
            </a:avLst>
          </a:prstGeom>
          <a:ln w="31750" cap="rnd">
            <a:solidFill>
              <a:schemeClr val="accent1"/>
            </a:solidFill>
            <a:prstDash val="sysDot"/>
            <a:headEnd type="none" w="lg" len="lg"/>
            <a:tailEnd type="oval" w="med" len="med"/>
          </a:ln>
        </p:spPr>
        <p:txBody>
          <a:bodyPr lIns="0" tIns="0" rIns="0" bIns="0" anchor="t"/>
          <a:lstStyle>
            <a:lvl1pPr marL="0" indent="0" algn="ctr">
              <a:buNone/>
              <a:defRPr sz="1200" b="1" spc="-40" baseline="0">
                <a:solidFill>
                  <a:srgbClr val="71009E"/>
                </a:solidFill>
              </a:defRPr>
            </a:lvl1pPr>
          </a:lstStyle>
          <a:p>
            <a:pPr lvl="0"/>
            <a:r>
              <a:rPr lang="en-US" dirty="0"/>
              <a:t>Add your milestone</a:t>
            </a:r>
          </a:p>
        </p:txBody>
      </p:sp>
      <p:cxnSp>
        <p:nvCxnSpPr>
          <p:cNvPr id="4" name="Straight Connector 3">
            <a:extLst>
              <a:ext uri="{FF2B5EF4-FFF2-40B4-BE49-F238E27FC236}">
                <a16:creationId xmlns:a16="http://schemas.microsoft.com/office/drawing/2014/main" id="{E4B29830-B5B3-4054-BA31-B4896E71E1C6}"/>
              </a:ext>
            </a:extLst>
          </p:cNvPr>
          <p:cNvCxnSpPr>
            <a:cxnSpLocks/>
          </p:cNvCxnSpPr>
          <p:nvPr userDrawn="1"/>
        </p:nvCxnSpPr>
        <p:spPr>
          <a:xfrm>
            <a:off x="0" y="3557720"/>
            <a:ext cx="11520488" cy="0"/>
          </a:xfrm>
          <a:prstGeom prst="line">
            <a:avLst/>
          </a:prstGeom>
          <a:ln w="38100" cap="rnd">
            <a:solidFill>
              <a:srgbClr val="FF5500"/>
            </a:solidFill>
            <a:prstDash val="sysDash"/>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4ACCDD22-5FD6-44FF-8476-874EE3D6E635}"/>
              </a:ext>
            </a:extLst>
          </p:cNvPr>
          <p:cNvSpPr>
            <a:spLocks noGrp="1"/>
          </p:cNvSpPr>
          <p:nvPr>
            <p:ph type="body" sz="quarter" idx="11" hasCustomPrompt="1"/>
          </p:nvPr>
        </p:nvSpPr>
        <p:spPr>
          <a:xfrm>
            <a:off x="2729490" y="3314832"/>
            <a:ext cx="485775" cy="485775"/>
          </a:xfrm>
          <a:prstGeom prst="ellipse">
            <a:avLst/>
          </a:prstGeom>
          <a:solidFill>
            <a:srgbClr val="FF5500"/>
          </a:solidFill>
        </p:spPr>
        <p:txBody>
          <a:bodyPr lIns="0" tIns="0" rIns="0" bIns="0" anchor="ctr"/>
          <a:lstStyle>
            <a:lvl1pPr marL="0" indent="0" algn="ctr">
              <a:lnSpc>
                <a:spcPct val="100000"/>
              </a:lnSpc>
              <a:spcBef>
                <a:spcPts val="0"/>
              </a:spcBef>
              <a:buNone/>
              <a:defRPr sz="1050" b="1">
                <a:solidFill>
                  <a:schemeClr val="bg1"/>
                </a:solidFill>
              </a:defRPr>
            </a:lvl1pPr>
          </a:lstStyle>
          <a:p>
            <a:pPr lvl="0"/>
            <a:r>
              <a:rPr lang="en-AU" dirty="0"/>
              <a:t>12</a:t>
            </a:r>
            <a:br>
              <a:rPr lang="en-AU" dirty="0"/>
            </a:br>
            <a:r>
              <a:rPr lang="en-AU" dirty="0"/>
              <a:t>Aug</a:t>
            </a:r>
          </a:p>
        </p:txBody>
      </p:sp>
      <p:sp>
        <p:nvSpPr>
          <p:cNvPr id="11" name="Text Placeholder 54">
            <a:extLst>
              <a:ext uri="{FF2B5EF4-FFF2-40B4-BE49-F238E27FC236}">
                <a16:creationId xmlns:a16="http://schemas.microsoft.com/office/drawing/2014/main" id="{35F93324-36D4-42CB-B8B6-2205AE5938D1}"/>
              </a:ext>
            </a:extLst>
          </p:cNvPr>
          <p:cNvSpPr>
            <a:spLocks noGrp="1"/>
          </p:cNvSpPr>
          <p:nvPr>
            <p:ph type="body" sz="quarter" idx="23" hasCustomPrompt="1"/>
          </p:nvPr>
        </p:nvSpPr>
        <p:spPr>
          <a:xfrm>
            <a:off x="2063319" y="1843662"/>
            <a:ext cx="1818118" cy="638175"/>
          </a:xfrm>
          <a:prstGeom prst="callout1">
            <a:avLst>
              <a:gd name="adj1" fmla="val 232465"/>
              <a:gd name="adj2" fmla="val 50122"/>
              <a:gd name="adj3" fmla="val 121297"/>
              <a:gd name="adj4" fmla="val 49975"/>
            </a:avLst>
          </a:prstGeom>
          <a:ln w="31750" cap="rnd">
            <a:solidFill>
              <a:schemeClr val="accent1"/>
            </a:solidFill>
            <a:prstDash val="sysDot"/>
            <a:headEnd type="none" w="lg" len="lg"/>
            <a:tailEnd type="oval" w="med" len="med"/>
          </a:ln>
        </p:spPr>
        <p:txBody>
          <a:bodyPr lIns="0" tIns="0" rIns="0" bIns="0" anchor="b"/>
          <a:lstStyle>
            <a:lvl1pPr marL="0" indent="0" algn="ctr">
              <a:buNone/>
              <a:defRPr sz="1200" b="1" spc="-40" baseline="0">
                <a:solidFill>
                  <a:srgbClr val="71009E"/>
                </a:solidFill>
              </a:defRPr>
            </a:lvl1pPr>
          </a:lstStyle>
          <a:p>
            <a:pPr lvl="0"/>
            <a:r>
              <a:rPr lang="en-US" dirty="0"/>
              <a:t>Add your milestone</a:t>
            </a:r>
          </a:p>
        </p:txBody>
      </p:sp>
      <p:sp>
        <p:nvSpPr>
          <p:cNvPr id="12" name="Text Placeholder 7">
            <a:extLst>
              <a:ext uri="{FF2B5EF4-FFF2-40B4-BE49-F238E27FC236}">
                <a16:creationId xmlns:a16="http://schemas.microsoft.com/office/drawing/2014/main" id="{4E8D240A-555D-4EDB-80DF-6256BA3E3627}"/>
              </a:ext>
            </a:extLst>
          </p:cNvPr>
          <p:cNvSpPr>
            <a:spLocks noGrp="1"/>
          </p:cNvSpPr>
          <p:nvPr>
            <p:ph type="body" sz="quarter" idx="24" hasCustomPrompt="1"/>
          </p:nvPr>
        </p:nvSpPr>
        <p:spPr>
          <a:xfrm>
            <a:off x="5518150" y="3314832"/>
            <a:ext cx="485775" cy="485775"/>
          </a:xfrm>
          <a:prstGeom prst="ellipse">
            <a:avLst/>
          </a:prstGeom>
          <a:solidFill>
            <a:srgbClr val="FF5500"/>
          </a:solidFill>
        </p:spPr>
        <p:txBody>
          <a:bodyPr lIns="0" tIns="0" rIns="0" bIns="0" anchor="ctr"/>
          <a:lstStyle>
            <a:lvl1pPr marL="0" indent="0" algn="ctr">
              <a:lnSpc>
                <a:spcPct val="100000"/>
              </a:lnSpc>
              <a:spcBef>
                <a:spcPts val="0"/>
              </a:spcBef>
              <a:buNone/>
              <a:defRPr sz="1050" b="1">
                <a:solidFill>
                  <a:schemeClr val="bg1"/>
                </a:solidFill>
              </a:defRPr>
            </a:lvl1pPr>
          </a:lstStyle>
          <a:p>
            <a:pPr lvl="0"/>
            <a:r>
              <a:rPr lang="en-AU" dirty="0"/>
              <a:t>12</a:t>
            </a:r>
          </a:p>
          <a:p>
            <a:pPr lvl="0"/>
            <a:r>
              <a:rPr lang="en-AU" dirty="0"/>
              <a:t>Oct</a:t>
            </a:r>
          </a:p>
        </p:txBody>
      </p:sp>
      <p:sp>
        <p:nvSpPr>
          <p:cNvPr id="13" name="Text Placeholder 54">
            <a:extLst>
              <a:ext uri="{FF2B5EF4-FFF2-40B4-BE49-F238E27FC236}">
                <a16:creationId xmlns:a16="http://schemas.microsoft.com/office/drawing/2014/main" id="{490B6E9E-880A-410C-91A7-A8BC2B52F140}"/>
              </a:ext>
            </a:extLst>
          </p:cNvPr>
          <p:cNvSpPr>
            <a:spLocks noGrp="1"/>
          </p:cNvSpPr>
          <p:nvPr>
            <p:ph type="body" sz="quarter" idx="25" hasCustomPrompt="1"/>
          </p:nvPr>
        </p:nvSpPr>
        <p:spPr>
          <a:xfrm>
            <a:off x="4851979" y="1843662"/>
            <a:ext cx="1818118" cy="638175"/>
          </a:xfrm>
          <a:prstGeom prst="callout1">
            <a:avLst>
              <a:gd name="adj1" fmla="val 232465"/>
              <a:gd name="adj2" fmla="val 50122"/>
              <a:gd name="adj3" fmla="val 121297"/>
              <a:gd name="adj4" fmla="val 49975"/>
            </a:avLst>
          </a:prstGeom>
          <a:ln w="31750" cap="rnd">
            <a:solidFill>
              <a:schemeClr val="accent1"/>
            </a:solidFill>
            <a:prstDash val="sysDot"/>
            <a:headEnd type="none" w="lg" len="lg"/>
            <a:tailEnd type="oval" w="med" len="med"/>
          </a:ln>
        </p:spPr>
        <p:txBody>
          <a:bodyPr lIns="0" tIns="0" rIns="0" bIns="0" anchor="b"/>
          <a:lstStyle>
            <a:lvl1pPr marL="0" indent="0" algn="ctr">
              <a:buNone/>
              <a:defRPr sz="1200" b="1" spc="-40" baseline="0">
                <a:solidFill>
                  <a:srgbClr val="71009E"/>
                </a:solidFill>
              </a:defRPr>
            </a:lvl1pPr>
          </a:lstStyle>
          <a:p>
            <a:pPr lvl="0"/>
            <a:r>
              <a:rPr lang="en-US" dirty="0"/>
              <a:t>Add your milestone</a:t>
            </a:r>
          </a:p>
        </p:txBody>
      </p:sp>
      <p:sp>
        <p:nvSpPr>
          <p:cNvPr id="14" name="Text Placeholder 7">
            <a:extLst>
              <a:ext uri="{FF2B5EF4-FFF2-40B4-BE49-F238E27FC236}">
                <a16:creationId xmlns:a16="http://schemas.microsoft.com/office/drawing/2014/main" id="{62D7837D-9084-4246-9D9E-5863DA36F7BB}"/>
              </a:ext>
            </a:extLst>
          </p:cNvPr>
          <p:cNvSpPr>
            <a:spLocks noGrp="1"/>
          </p:cNvSpPr>
          <p:nvPr>
            <p:ph type="body" sz="quarter" idx="26" hasCustomPrompt="1"/>
          </p:nvPr>
        </p:nvSpPr>
        <p:spPr>
          <a:xfrm>
            <a:off x="8306810" y="3314832"/>
            <a:ext cx="485775" cy="485775"/>
          </a:xfrm>
          <a:prstGeom prst="ellipse">
            <a:avLst/>
          </a:prstGeom>
          <a:solidFill>
            <a:srgbClr val="FF5500"/>
          </a:solidFill>
        </p:spPr>
        <p:txBody>
          <a:bodyPr lIns="0" tIns="0" rIns="0" bIns="0" anchor="ctr"/>
          <a:lstStyle>
            <a:lvl1pPr marL="0" indent="0" algn="ctr">
              <a:lnSpc>
                <a:spcPct val="100000"/>
              </a:lnSpc>
              <a:spcBef>
                <a:spcPts val="0"/>
              </a:spcBef>
              <a:buNone/>
              <a:defRPr sz="1050" b="1">
                <a:solidFill>
                  <a:schemeClr val="bg1"/>
                </a:solidFill>
              </a:defRPr>
            </a:lvl1pPr>
          </a:lstStyle>
          <a:p>
            <a:pPr lvl="0"/>
            <a:r>
              <a:rPr lang="en-AU" dirty="0"/>
              <a:t>12</a:t>
            </a:r>
          </a:p>
          <a:p>
            <a:pPr lvl="0"/>
            <a:r>
              <a:rPr lang="en-AU" dirty="0"/>
              <a:t>Dec</a:t>
            </a:r>
          </a:p>
        </p:txBody>
      </p:sp>
      <p:sp>
        <p:nvSpPr>
          <p:cNvPr id="15" name="Text Placeholder 54">
            <a:extLst>
              <a:ext uri="{FF2B5EF4-FFF2-40B4-BE49-F238E27FC236}">
                <a16:creationId xmlns:a16="http://schemas.microsoft.com/office/drawing/2014/main" id="{40C50C9C-E49F-4F35-803F-385C6B70C046}"/>
              </a:ext>
            </a:extLst>
          </p:cNvPr>
          <p:cNvSpPr>
            <a:spLocks noGrp="1"/>
          </p:cNvSpPr>
          <p:nvPr>
            <p:ph type="body" sz="quarter" idx="27" hasCustomPrompt="1"/>
          </p:nvPr>
        </p:nvSpPr>
        <p:spPr>
          <a:xfrm>
            <a:off x="7640639" y="1843662"/>
            <a:ext cx="1818118" cy="638175"/>
          </a:xfrm>
          <a:prstGeom prst="callout1">
            <a:avLst>
              <a:gd name="adj1" fmla="val 232465"/>
              <a:gd name="adj2" fmla="val 50122"/>
              <a:gd name="adj3" fmla="val 121297"/>
              <a:gd name="adj4" fmla="val 49975"/>
            </a:avLst>
          </a:prstGeom>
          <a:ln w="31750" cap="rnd">
            <a:solidFill>
              <a:schemeClr val="accent1"/>
            </a:solidFill>
            <a:prstDash val="sysDot"/>
            <a:headEnd type="none" w="lg" len="lg"/>
            <a:tailEnd type="oval" w="med" len="med"/>
          </a:ln>
        </p:spPr>
        <p:txBody>
          <a:bodyPr lIns="0" tIns="0" rIns="0" bIns="0" anchor="b"/>
          <a:lstStyle>
            <a:lvl1pPr marL="0" indent="0" algn="ctr">
              <a:buNone/>
              <a:defRPr sz="1200" b="1" spc="-40" baseline="0">
                <a:solidFill>
                  <a:srgbClr val="71009E"/>
                </a:solidFill>
              </a:defRPr>
            </a:lvl1pPr>
          </a:lstStyle>
          <a:p>
            <a:pPr lvl="0"/>
            <a:r>
              <a:rPr lang="en-US" dirty="0"/>
              <a:t>Add your milestone</a:t>
            </a:r>
          </a:p>
        </p:txBody>
      </p:sp>
      <p:sp>
        <p:nvSpPr>
          <p:cNvPr id="16" name="Text Placeholder 7">
            <a:extLst>
              <a:ext uri="{FF2B5EF4-FFF2-40B4-BE49-F238E27FC236}">
                <a16:creationId xmlns:a16="http://schemas.microsoft.com/office/drawing/2014/main" id="{C0A2A3FD-C6C3-4954-95FF-0F195216246E}"/>
              </a:ext>
            </a:extLst>
          </p:cNvPr>
          <p:cNvSpPr>
            <a:spLocks noGrp="1"/>
          </p:cNvSpPr>
          <p:nvPr>
            <p:ph type="body" sz="quarter" idx="28" hasCustomPrompt="1"/>
          </p:nvPr>
        </p:nvSpPr>
        <p:spPr>
          <a:xfrm>
            <a:off x="6912480" y="3314831"/>
            <a:ext cx="485775" cy="485775"/>
          </a:xfrm>
          <a:prstGeom prst="ellipse">
            <a:avLst/>
          </a:prstGeom>
          <a:solidFill>
            <a:srgbClr val="FF5500"/>
          </a:solidFill>
        </p:spPr>
        <p:txBody>
          <a:bodyPr lIns="0" tIns="0" rIns="0" bIns="0" anchor="ctr"/>
          <a:lstStyle>
            <a:lvl1pPr marL="0" indent="0" algn="ctr">
              <a:lnSpc>
                <a:spcPct val="100000"/>
              </a:lnSpc>
              <a:spcBef>
                <a:spcPts val="0"/>
              </a:spcBef>
              <a:buNone/>
              <a:defRPr sz="1050" b="1">
                <a:solidFill>
                  <a:schemeClr val="bg1"/>
                </a:solidFill>
              </a:defRPr>
            </a:lvl1pPr>
          </a:lstStyle>
          <a:p>
            <a:pPr lvl="0"/>
            <a:r>
              <a:rPr lang="en-AU" dirty="0"/>
              <a:t>12</a:t>
            </a:r>
          </a:p>
          <a:p>
            <a:pPr lvl="0"/>
            <a:r>
              <a:rPr lang="en-AU" dirty="0"/>
              <a:t>Nov</a:t>
            </a:r>
          </a:p>
        </p:txBody>
      </p:sp>
      <p:sp>
        <p:nvSpPr>
          <p:cNvPr id="19" name="Text Placeholder 7">
            <a:extLst>
              <a:ext uri="{FF2B5EF4-FFF2-40B4-BE49-F238E27FC236}">
                <a16:creationId xmlns:a16="http://schemas.microsoft.com/office/drawing/2014/main" id="{BBA1F1A6-AA8A-4C72-8E7A-B3F80C798DFA}"/>
              </a:ext>
            </a:extLst>
          </p:cNvPr>
          <p:cNvSpPr>
            <a:spLocks noGrp="1"/>
          </p:cNvSpPr>
          <p:nvPr>
            <p:ph type="body" sz="quarter" idx="30" hasCustomPrompt="1"/>
          </p:nvPr>
        </p:nvSpPr>
        <p:spPr>
          <a:xfrm>
            <a:off x="4123820" y="3314831"/>
            <a:ext cx="485775" cy="485775"/>
          </a:xfrm>
          <a:prstGeom prst="ellipse">
            <a:avLst/>
          </a:prstGeom>
          <a:solidFill>
            <a:srgbClr val="FF5500"/>
          </a:solidFill>
        </p:spPr>
        <p:txBody>
          <a:bodyPr lIns="0" tIns="0" rIns="0" bIns="0" anchor="ctr"/>
          <a:lstStyle>
            <a:lvl1pPr marL="0" indent="0" algn="ctr">
              <a:lnSpc>
                <a:spcPct val="100000"/>
              </a:lnSpc>
              <a:spcBef>
                <a:spcPts val="0"/>
              </a:spcBef>
              <a:buNone/>
              <a:defRPr sz="1050" b="1">
                <a:solidFill>
                  <a:schemeClr val="bg1"/>
                </a:solidFill>
              </a:defRPr>
            </a:lvl1pPr>
          </a:lstStyle>
          <a:p>
            <a:pPr lvl="0"/>
            <a:r>
              <a:rPr lang="en-AU" dirty="0"/>
              <a:t>12</a:t>
            </a:r>
          </a:p>
          <a:p>
            <a:pPr lvl="0"/>
            <a:r>
              <a:rPr lang="en-AU" dirty="0"/>
              <a:t>Sep</a:t>
            </a:r>
          </a:p>
        </p:txBody>
      </p:sp>
      <p:sp>
        <p:nvSpPr>
          <p:cNvPr id="22" name="Text Placeholder 17">
            <a:extLst>
              <a:ext uri="{FF2B5EF4-FFF2-40B4-BE49-F238E27FC236}">
                <a16:creationId xmlns:a16="http://schemas.microsoft.com/office/drawing/2014/main" id="{C3A24F21-B1F5-4481-B035-3BA500573B5F}"/>
              </a:ext>
            </a:extLst>
          </p:cNvPr>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chemeClr val="bg2"/>
                </a:solidFill>
                <a:latin typeface="+mn-lt"/>
              </a:defRPr>
            </a:lvl1pPr>
          </a:lstStyle>
          <a:p>
            <a:pPr lvl="0"/>
            <a:r>
              <a:rPr lang="en-US" dirty="0"/>
              <a:t>heading</a:t>
            </a:r>
            <a:endParaRPr lang="en-AU" dirty="0"/>
          </a:p>
        </p:txBody>
      </p:sp>
      <p:sp>
        <p:nvSpPr>
          <p:cNvPr id="18" name="Content Placeholder 2">
            <a:extLst>
              <a:ext uri="{FF2B5EF4-FFF2-40B4-BE49-F238E27FC236}">
                <a16:creationId xmlns:a16="http://schemas.microsoft.com/office/drawing/2014/main" id="{BCAEA033-BF97-4A4E-8DAC-25AE6EB27059}"/>
              </a:ext>
            </a:extLst>
          </p:cNvPr>
          <p:cNvSpPr>
            <a:spLocks noGrp="1"/>
          </p:cNvSpPr>
          <p:nvPr>
            <p:ph sz="quarter" idx="12" hasCustomPrompt="1"/>
          </p:nvPr>
        </p:nvSpPr>
        <p:spPr>
          <a:xfrm>
            <a:off x="719138" y="1441450"/>
            <a:ext cx="10079999" cy="307825"/>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Summary of the slide</a:t>
            </a:r>
            <a:endParaRPr lang="en-AU" dirty="0"/>
          </a:p>
        </p:txBody>
      </p:sp>
    </p:spTree>
    <p:extLst>
      <p:ext uri="{BB962C8B-B14F-4D97-AF65-F5344CB8AC3E}">
        <p14:creationId xmlns:p14="http://schemas.microsoft.com/office/powerpoint/2010/main" val="4276587619"/>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ed orange">
    <p:spTree>
      <p:nvGrpSpPr>
        <p:cNvPr id="1" name=""/>
        <p:cNvGrpSpPr/>
        <p:nvPr/>
      </p:nvGrpSpPr>
      <p:grpSpPr>
        <a:xfrm>
          <a:off x="0" y="0"/>
          <a:ext cx="0" cy="0"/>
          <a:chOff x="0" y="0"/>
          <a:chExt cx="0" cy="0"/>
        </a:xfrm>
      </p:grpSpPr>
      <p:sp>
        <p:nvSpPr>
          <p:cNvPr id="6" name="Text Placeholder 17">
            <a:extLst>
              <a:ext uri="{FF2B5EF4-FFF2-40B4-BE49-F238E27FC236}">
                <a16:creationId xmlns:a16="http://schemas.microsoft.com/office/drawing/2014/main" id="{D15C677D-E283-4A69-8739-F8469E68ED00}"/>
              </a:ext>
            </a:extLst>
          </p:cNvPr>
          <p:cNvSpPr>
            <a:spLocks noGrp="1"/>
          </p:cNvSpPr>
          <p:nvPr>
            <p:ph type="body" sz="quarter" idx="10" hasCustomPrompt="1"/>
          </p:nvPr>
        </p:nvSpPr>
        <p:spPr>
          <a:xfrm>
            <a:off x="3330083" y="725763"/>
            <a:ext cx="7470971" cy="357775"/>
          </a:xfrm>
          <a:prstGeom prst="rect">
            <a:avLst/>
          </a:prstGeom>
        </p:spPr>
        <p:txBody>
          <a:bodyPr lIns="0" tIns="0" rIns="0" bIns="0">
            <a:noAutofit/>
          </a:bodyPr>
          <a:lstStyle>
            <a:lvl1pPr marL="0" indent="0">
              <a:lnSpc>
                <a:spcPct val="90000"/>
              </a:lnSpc>
              <a:spcBef>
                <a:spcPts val="0"/>
              </a:spcBef>
              <a:buNone/>
              <a:defRPr sz="2800" b="1" spc="-40" baseline="0">
                <a:solidFill>
                  <a:schemeClr val="bg2"/>
                </a:solidFill>
                <a:latin typeface="+mn-lt"/>
              </a:defRPr>
            </a:lvl1pPr>
          </a:lstStyle>
          <a:p>
            <a:pPr lvl="0"/>
            <a:r>
              <a:rPr lang="en-US" dirty="0"/>
              <a:t>heading</a:t>
            </a:r>
            <a:endParaRPr lang="en-AU" dirty="0"/>
          </a:p>
        </p:txBody>
      </p:sp>
      <p:sp>
        <p:nvSpPr>
          <p:cNvPr id="26" name="Text Placeholder 32">
            <a:extLst>
              <a:ext uri="{FF2B5EF4-FFF2-40B4-BE49-F238E27FC236}">
                <a16:creationId xmlns:a16="http://schemas.microsoft.com/office/drawing/2014/main" id="{452B9F06-5C89-426F-B5CE-B5DDD8A102B4}"/>
              </a:ext>
            </a:extLst>
          </p:cNvPr>
          <p:cNvSpPr>
            <a:spLocks noGrp="1"/>
          </p:cNvSpPr>
          <p:nvPr>
            <p:ph type="body" sz="quarter" idx="14" hasCustomPrompt="1"/>
          </p:nvPr>
        </p:nvSpPr>
        <p:spPr>
          <a:xfrm>
            <a:off x="1" y="0"/>
            <a:ext cx="2567732" cy="6480175"/>
          </a:xfrm>
          <a:prstGeom prst="rect">
            <a:avLst/>
          </a:prstGeom>
          <a:blipFill dpi="0" rotWithShape="1">
            <a:blip r:embed="rId2"/>
            <a:srcRect/>
            <a:tile tx="0" ty="0" sx="50000" sy="50000" flip="none" algn="tl"/>
          </a:blipFill>
        </p:spPr>
        <p:txBody>
          <a:bodyPr lIns="180000" tIns="0" rIns="180000" bIns="0" anchor="ctr" anchorCtr="0"/>
          <a:lstStyle>
            <a:lvl1pPr marL="0" indent="0" algn="ctr">
              <a:spcBef>
                <a:spcPts val="2400"/>
              </a:spcBef>
              <a:buNone/>
              <a:defRPr sz="1400" b="1" spc="-40" baseline="0">
                <a:solidFill>
                  <a:schemeClr val="bg1"/>
                </a:solidFill>
              </a:defRPr>
            </a:lvl1pPr>
          </a:lstStyle>
          <a:p>
            <a:pPr lvl="0"/>
            <a:r>
              <a:rPr lang="en-US" dirty="0"/>
              <a:t>List your talking points here, and move the arrow to progress through the steps</a:t>
            </a:r>
            <a:endParaRPr lang="en-AU" dirty="0"/>
          </a:p>
        </p:txBody>
      </p:sp>
      <p:sp>
        <p:nvSpPr>
          <p:cNvPr id="30" name="Text Placeholder 2">
            <a:extLst>
              <a:ext uri="{FF2B5EF4-FFF2-40B4-BE49-F238E27FC236}">
                <a16:creationId xmlns:a16="http://schemas.microsoft.com/office/drawing/2014/main" id="{E27729CF-C2B5-4099-BA68-B69B4F1280BA}"/>
              </a:ext>
            </a:extLst>
          </p:cNvPr>
          <p:cNvSpPr>
            <a:spLocks noGrp="1"/>
          </p:cNvSpPr>
          <p:nvPr>
            <p:ph type="body" sz="quarter" idx="19" hasCustomPrompt="1"/>
          </p:nvPr>
        </p:nvSpPr>
        <p:spPr>
          <a:xfrm rot="2700000">
            <a:off x="2455228" y="3127582"/>
            <a:ext cx="225006" cy="225010"/>
          </a:xfrm>
          <a:prstGeom prst="rect">
            <a:avLst/>
          </a:prstGeom>
          <a:solidFill>
            <a:schemeClr val="bg1"/>
          </a:solidFill>
        </p:spPr>
        <p:txBody>
          <a:bodyPr/>
          <a:lstStyle>
            <a:lvl1pPr marL="0" indent="0">
              <a:buNone/>
              <a:defRPr sz="800">
                <a:solidFill>
                  <a:schemeClr val="bg1"/>
                </a:solidFill>
              </a:defRPr>
            </a:lvl1pPr>
          </a:lstStyle>
          <a:p>
            <a:pPr lvl="0"/>
            <a:r>
              <a:rPr lang="en-AU" dirty="0"/>
              <a:t> </a:t>
            </a:r>
          </a:p>
        </p:txBody>
      </p:sp>
      <p:sp>
        <p:nvSpPr>
          <p:cNvPr id="9" name="Content Placeholder 2">
            <a:extLst>
              <a:ext uri="{FF2B5EF4-FFF2-40B4-BE49-F238E27FC236}">
                <a16:creationId xmlns:a16="http://schemas.microsoft.com/office/drawing/2014/main" id="{BB6BF11C-372C-42A1-B784-25DD29827ED3}"/>
              </a:ext>
            </a:extLst>
          </p:cNvPr>
          <p:cNvSpPr>
            <a:spLocks noGrp="1"/>
          </p:cNvSpPr>
          <p:nvPr>
            <p:ph sz="quarter" idx="20" hasCustomPrompt="1"/>
          </p:nvPr>
        </p:nvSpPr>
        <p:spPr>
          <a:xfrm>
            <a:off x="3324822" y="1441038"/>
            <a:ext cx="7471266" cy="4320000"/>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876010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bil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E04B2F0-DEA1-48CA-B5C1-F70D6DE625A1}"/>
              </a:ext>
            </a:extLst>
          </p:cNvPr>
          <p:cNvSpPr>
            <a:spLocks noGrp="1"/>
          </p:cNvSpPr>
          <p:nvPr>
            <p:ph type="ctrTitle" hasCustomPrompt="1"/>
          </p:nvPr>
        </p:nvSpPr>
        <p:spPr>
          <a:xfrm>
            <a:off x="719138" y="719138"/>
            <a:ext cx="5965948" cy="2557311"/>
          </a:xfrm>
          <a:prstGeom prst="rect">
            <a:avLst/>
          </a:prstGeom>
        </p:spPr>
        <p:txBody>
          <a:bodyPr lIns="0" tIns="0" rIns="0" bIns="0" anchor="b">
            <a:noAutofit/>
          </a:bodyPr>
          <a:lstStyle>
            <a:lvl1pPr algn="l">
              <a:defRPr sz="4000" b="1" spc="-150" baseline="0">
                <a:solidFill>
                  <a:srgbClr val="FFFFFF"/>
                </a:solidFill>
                <a:latin typeface="+mn-lt"/>
              </a:defRPr>
            </a:lvl1pPr>
          </a:lstStyle>
          <a:p>
            <a:r>
              <a:rPr lang="en-US" dirty="0"/>
              <a:t>presentation title</a:t>
            </a:r>
          </a:p>
        </p:txBody>
      </p:sp>
      <p:sp>
        <p:nvSpPr>
          <p:cNvPr id="8" name="Subtitle 2">
            <a:extLst>
              <a:ext uri="{FF2B5EF4-FFF2-40B4-BE49-F238E27FC236}">
                <a16:creationId xmlns:a16="http://schemas.microsoft.com/office/drawing/2014/main" id="{4BE9F457-AD45-4171-BFDD-7F6447B51D5F}"/>
              </a:ext>
            </a:extLst>
          </p:cNvPr>
          <p:cNvSpPr>
            <a:spLocks noGrp="1"/>
          </p:cNvSpPr>
          <p:nvPr>
            <p:ph type="subTitle" idx="1" hasCustomPrompt="1"/>
          </p:nvPr>
        </p:nvSpPr>
        <p:spPr>
          <a:xfrm>
            <a:off x="719138" y="3419999"/>
            <a:ext cx="5965948" cy="1864800"/>
          </a:xfrm>
          <a:prstGeom prst="rect">
            <a:avLst/>
          </a:prstGeom>
        </p:spPr>
        <p:txBody>
          <a:bodyPr lIns="0" tIns="0" rIns="0" bIns="0">
            <a:noAutofit/>
          </a:bodyPr>
          <a:lstStyle>
            <a:lvl1pPr marL="0" indent="0" algn="l">
              <a:buNone/>
              <a:defRPr sz="1400" spc="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Amy Sim – 01 Feb 2018</a:t>
            </a:r>
          </a:p>
        </p:txBody>
      </p:sp>
      <p:pic>
        <p:nvPicPr>
          <p:cNvPr id="4" name="Picture 3">
            <a:extLst>
              <a:ext uri="{FF2B5EF4-FFF2-40B4-BE49-F238E27FC236}">
                <a16:creationId xmlns:a16="http://schemas.microsoft.com/office/drawing/2014/main" id="{2D1BFC9E-74EB-4F41-BACD-8A7516F58EE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9137" y="5407120"/>
            <a:ext cx="1918222" cy="367895"/>
          </a:xfrm>
          <a:prstGeom prst="rect">
            <a:avLst/>
          </a:prstGeom>
        </p:spPr>
      </p:pic>
    </p:spTree>
    <p:extLst>
      <p:ext uri="{BB962C8B-B14F-4D97-AF65-F5344CB8AC3E}">
        <p14:creationId xmlns:p14="http://schemas.microsoft.com/office/powerpoint/2010/main" val="3431745918"/>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ed purple">
    <p:spTree>
      <p:nvGrpSpPr>
        <p:cNvPr id="1" name=""/>
        <p:cNvGrpSpPr/>
        <p:nvPr/>
      </p:nvGrpSpPr>
      <p:grpSpPr>
        <a:xfrm>
          <a:off x="0" y="0"/>
          <a:ext cx="0" cy="0"/>
          <a:chOff x="0" y="0"/>
          <a:chExt cx="0" cy="0"/>
        </a:xfrm>
      </p:grpSpPr>
      <p:sp>
        <p:nvSpPr>
          <p:cNvPr id="26" name="Text Placeholder 32">
            <a:extLst>
              <a:ext uri="{FF2B5EF4-FFF2-40B4-BE49-F238E27FC236}">
                <a16:creationId xmlns:a16="http://schemas.microsoft.com/office/drawing/2014/main" id="{452B9F06-5C89-426F-B5CE-B5DDD8A102B4}"/>
              </a:ext>
            </a:extLst>
          </p:cNvPr>
          <p:cNvSpPr>
            <a:spLocks noGrp="1"/>
          </p:cNvSpPr>
          <p:nvPr>
            <p:ph type="body" sz="quarter" idx="14" hasCustomPrompt="1"/>
          </p:nvPr>
        </p:nvSpPr>
        <p:spPr>
          <a:xfrm>
            <a:off x="1" y="0"/>
            <a:ext cx="2567732" cy="6480175"/>
          </a:xfrm>
          <a:prstGeom prst="rect">
            <a:avLst/>
          </a:prstGeom>
          <a:blipFill dpi="0" rotWithShape="1">
            <a:blip r:embed="rId2"/>
            <a:srcRect/>
            <a:tile tx="0" ty="0" sx="50000" sy="50000" flip="none" algn="tl"/>
          </a:blipFill>
        </p:spPr>
        <p:txBody>
          <a:bodyPr lIns="180000" tIns="0" rIns="180000" bIns="0" anchor="ctr" anchorCtr="0"/>
          <a:lstStyle>
            <a:lvl1pPr marL="0" indent="0" algn="ctr">
              <a:spcBef>
                <a:spcPts val="2400"/>
              </a:spcBef>
              <a:buNone/>
              <a:defRPr sz="1400" b="1" spc="-40" baseline="0">
                <a:solidFill>
                  <a:schemeClr val="bg1"/>
                </a:solidFill>
              </a:defRPr>
            </a:lvl1pPr>
          </a:lstStyle>
          <a:p>
            <a:pPr lvl="0"/>
            <a:r>
              <a:rPr lang="en-US" dirty="0"/>
              <a:t>List your talking points here, and move the arrow to progress through the steps</a:t>
            </a:r>
            <a:endParaRPr lang="en-AU" dirty="0"/>
          </a:p>
        </p:txBody>
      </p:sp>
      <p:sp>
        <p:nvSpPr>
          <p:cNvPr id="30" name="Text Placeholder 2">
            <a:extLst>
              <a:ext uri="{FF2B5EF4-FFF2-40B4-BE49-F238E27FC236}">
                <a16:creationId xmlns:a16="http://schemas.microsoft.com/office/drawing/2014/main" id="{E27729CF-C2B5-4099-BA68-B69B4F1280BA}"/>
              </a:ext>
            </a:extLst>
          </p:cNvPr>
          <p:cNvSpPr>
            <a:spLocks noGrp="1"/>
          </p:cNvSpPr>
          <p:nvPr>
            <p:ph type="body" sz="quarter" idx="19" hasCustomPrompt="1"/>
          </p:nvPr>
        </p:nvSpPr>
        <p:spPr>
          <a:xfrm rot="2700000">
            <a:off x="2455228" y="3127582"/>
            <a:ext cx="225006" cy="225010"/>
          </a:xfrm>
          <a:prstGeom prst="rect">
            <a:avLst/>
          </a:prstGeom>
          <a:solidFill>
            <a:schemeClr val="bg1"/>
          </a:solidFill>
        </p:spPr>
        <p:txBody>
          <a:bodyPr/>
          <a:lstStyle>
            <a:lvl1pPr marL="0" indent="0">
              <a:buNone/>
              <a:defRPr sz="800">
                <a:solidFill>
                  <a:schemeClr val="bg1"/>
                </a:solidFill>
              </a:defRPr>
            </a:lvl1pPr>
          </a:lstStyle>
          <a:p>
            <a:pPr lvl="0"/>
            <a:r>
              <a:rPr lang="en-AU" dirty="0"/>
              <a:t> </a:t>
            </a:r>
          </a:p>
        </p:txBody>
      </p:sp>
      <p:sp>
        <p:nvSpPr>
          <p:cNvPr id="6" name="Text Placeholder 17">
            <a:extLst>
              <a:ext uri="{FF2B5EF4-FFF2-40B4-BE49-F238E27FC236}">
                <a16:creationId xmlns:a16="http://schemas.microsoft.com/office/drawing/2014/main" id="{87210456-6F26-4F4C-86CF-E372BA4110B6}"/>
              </a:ext>
            </a:extLst>
          </p:cNvPr>
          <p:cNvSpPr>
            <a:spLocks noGrp="1"/>
          </p:cNvSpPr>
          <p:nvPr>
            <p:ph type="body" sz="quarter" idx="10" hasCustomPrompt="1"/>
          </p:nvPr>
        </p:nvSpPr>
        <p:spPr>
          <a:xfrm>
            <a:off x="3330083" y="725763"/>
            <a:ext cx="7470971" cy="357775"/>
          </a:xfrm>
          <a:prstGeom prst="rect">
            <a:avLst/>
          </a:prstGeom>
        </p:spPr>
        <p:txBody>
          <a:bodyPr lIns="0" tIns="0" rIns="0" bIns="0">
            <a:noAutofit/>
          </a:bodyPr>
          <a:lstStyle>
            <a:lvl1pPr marL="0" indent="0">
              <a:lnSpc>
                <a:spcPct val="90000"/>
              </a:lnSpc>
              <a:spcBef>
                <a:spcPts val="0"/>
              </a:spcBef>
              <a:buNone/>
              <a:defRPr sz="2800" b="1" spc="-40" baseline="0">
                <a:solidFill>
                  <a:schemeClr val="bg2"/>
                </a:solidFill>
                <a:latin typeface="+mn-lt"/>
              </a:defRPr>
            </a:lvl1pPr>
          </a:lstStyle>
          <a:p>
            <a:pPr lvl="0"/>
            <a:r>
              <a:rPr lang="en-US" dirty="0"/>
              <a:t>heading</a:t>
            </a:r>
            <a:endParaRPr lang="en-AU" dirty="0"/>
          </a:p>
        </p:txBody>
      </p:sp>
      <p:sp>
        <p:nvSpPr>
          <p:cNvPr id="7" name="Content Placeholder 2">
            <a:extLst>
              <a:ext uri="{FF2B5EF4-FFF2-40B4-BE49-F238E27FC236}">
                <a16:creationId xmlns:a16="http://schemas.microsoft.com/office/drawing/2014/main" id="{160986C0-609E-4BF0-B072-CCD87E7BE63B}"/>
              </a:ext>
            </a:extLst>
          </p:cNvPr>
          <p:cNvSpPr>
            <a:spLocks noGrp="1"/>
          </p:cNvSpPr>
          <p:nvPr>
            <p:ph sz="quarter" idx="20" hasCustomPrompt="1"/>
          </p:nvPr>
        </p:nvSpPr>
        <p:spPr>
          <a:xfrm>
            <a:off x="3324822" y="1441038"/>
            <a:ext cx="7471266" cy="4320000"/>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754948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ped pink">
    <p:spTree>
      <p:nvGrpSpPr>
        <p:cNvPr id="1" name=""/>
        <p:cNvGrpSpPr/>
        <p:nvPr/>
      </p:nvGrpSpPr>
      <p:grpSpPr>
        <a:xfrm>
          <a:off x="0" y="0"/>
          <a:ext cx="0" cy="0"/>
          <a:chOff x="0" y="0"/>
          <a:chExt cx="0" cy="0"/>
        </a:xfrm>
      </p:grpSpPr>
      <p:sp>
        <p:nvSpPr>
          <p:cNvPr id="26" name="Text Placeholder 32">
            <a:extLst>
              <a:ext uri="{FF2B5EF4-FFF2-40B4-BE49-F238E27FC236}">
                <a16:creationId xmlns:a16="http://schemas.microsoft.com/office/drawing/2014/main" id="{452B9F06-5C89-426F-B5CE-B5DDD8A102B4}"/>
              </a:ext>
            </a:extLst>
          </p:cNvPr>
          <p:cNvSpPr>
            <a:spLocks noGrp="1"/>
          </p:cNvSpPr>
          <p:nvPr>
            <p:ph type="body" sz="quarter" idx="14" hasCustomPrompt="1"/>
          </p:nvPr>
        </p:nvSpPr>
        <p:spPr>
          <a:xfrm>
            <a:off x="1" y="0"/>
            <a:ext cx="2567732" cy="6480175"/>
          </a:xfrm>
          <a:prstGeom prst="rect">
            <a:avLst/>
          </a:prstGeom>
          <a:blipFill dpi="0" rotWithShape="1">
            <a:blip r:embed="rId2"/>
            <a:srcRect/>
            <a:tile tx="0" ty="0" sx="50000" sy="50000" flip="none" algn="tl"/>
          </a:blipFill>
        </p:spPr>
        <p:txBody>
          <a:bodyPr lIns="180000" tIns="0" rIns="180000" bIns="0" anchor="ctr" anchorCtr="0"/>
          <a:lstStyle>
            <a:lvl1pPr marL="0" indent="0" algn="ctr">
              <a:spcBef>
                <a:spcPts val="2400"/>
              </a:spcBef>
              <a:buNone/>
              <a:defRPr sz="1400" b="1" spc="-40" baseline="0">
                <a:solidFill>
                  <a:srgbClr val="71009E"/>
                </a:solidFill>
              </a:defRPr>
            </a:lvl1pPr>
          </a:lstStyle>
          <a:p>
            <a:pPr lvl="0"/>
            <a:r>
              <a:rPr lang="en-US" dirty="0"/>
              <a:t>List your talking points here, and move the arrow to progress through the steps</a:t>
            </a:r>
            <a:endParaRPr lang="en-AU" dirty="0"/>
          </a:p>
        </p:txBody>
      </p:sp>
      <p:sp>
        <p:nvSpPr>
          <p:cNvPr id="30" name="Text Placeholder 2">
            <a:extLst>
              <a:ext uri="{FF2B5EF4-FFF2-40B4-BE49-F238E27FC236}">
                <a16:creationId xmlns:a16="http://schemas.microsoft.com/office/drawing/2014/main" id="{E27729CF-C2B5-4099-BA68-B69B4F1280BA}"/>
              </a:ext>
            </a:extLst>
          </p:cNvPr>
          <p:cNvSpPr>
            <a:spLocks noGrp="1"/>
          </p:cNvSpPr>
          <p:nvPr>
            <p:ph type="body" sz="quarter" idx="19" hasCustomPrompt="1"/>
          </p:nvPr>
        </p:nvSpPr>
        <p:spPr>
          <a:xfrm rot="2700000">
            <a:off x="2455228" y="3127582"/>
            <a:ext cx="225006" cy="225010"/>
          </a:xfrm>
          <a:prstGeom prst="rect">
            <a:avLst/>
          </a:prstGeom>
          <a:solidFill>
            <a:schemeClr val="bg1"/>
          </a:solidFill>
        </p:spPr>
        <p:txBody>
          <a:bodyPr/>
          <a:lstStyle>
            <a:lvl1pPr marL="0" indent="0">
              <a:buNone/>
              <a:defRPr sz="800">
                <a:solidFill>
                  <a:schemeClr val="bg1"/>
                </a:solidFill>
              </a:defRPr>
            </a:lvl1pPr>
          </a:lstStyle>
          <a:p>
            <a:pPr lvl="0"/>
            <a:r>
              <a:rPr lang="en-AU" dirty="0"/>
              <a:t> </a:t>
            </a:r>
          </a:p>
        </p:txBody>
      </p:sp>
      <p:sp>
        <p:nvSpPr>
          <p:cNvPr id="6" name="Text Placeholder 17">
            <a:extLst>
              <a:ext uri="{FF2B5EF4-FFF2-40B4-BE49-F238E27FC236}">
                <a16:creationId xmlns:a16="http://schemas.microsoft.com/office/drawing/2014/main" id="{1D24936B-150B-44D9-A935-4D5603BF334D}"/>
              </a:ext>
            </a:extLst>
          </p:cNvPr>
          <p:cNvSpPr>
            <a:spLocks noGrp="1"/>
          </p:cNvSpPr>
          <p:nvPr>
            <p:ph type="body" sz="quarter" idx="10" hasCustomPrompt="1"/>
          </p:nvPr>
        </p:nvSpPr>
        <p:spPr>
          <a:xfrm>
            <a:off x="3330083" y="725763"/>
            <a:ext cx="7470971" cy="357775"/>
          </a:xfrm>
          <a:prstGeom prst="rect">
            <a:avLst/>
          </a:prstGeom>
        </p:spPr>
        <p:txBody>
          <a:bodyPr lIns="0" tIns="0" rIns="0" bIns="0">
            <a:noAutofit/>
          </a:bodyPr>
          <a:lstStyle>
            <a:lvl1pPr marL="0" indent="0">
              <a:lnSpc>
                <a:spcPct val="90000"/>
              </a:lnSpc>
              <a:spcBef>
                <a:spcPts val="0"/>
              </a:spcBef>
              <a:buNone/>
              <a:defRPr sz="2800" b="1" spc="-40" baseline="0">
                <a:solidFill>
                  <a:schemeClr val="bg2"/>
                </a:solidFill>
                <a:latin typeface="+mn-lt"/>
              </a:defRPr>
            </a:lvl1pPr>
          </a:lstStyle>
          <a:p>
            <a:pPr lvl="0"/>
            <a:r>
              <a:rPr lang="en-US" dirty="0"/>
              <a:t>heading</a:t>
            </a:r>
            <a:endParaRPr lang="en-AU" dirty="0"/>
          </a:p>
        </p:txBody>
      </p:sp>
      <p:sp>
        <p:nvSpPr>
          <p:cNvPr id="7" name="Content Placeholder 2">
            <a:extLst>
              <a:ext uri="{FF2B5EF4-FFF2-40B4-BE49-F238E27FC236}">
                <a16:creationId xmlns:a16="http://schemas.microsoft.com/office/drawing/2014/main" id="{E6CBDD7A-EF55-4C87-AC1A-E57445BBAC77}"/>
              </a:ext>
            </a:extLst>
          </p:cNvPr>
          <p:cNvSpPr>
            <a:spLocks noGrp="1"/>
          </p:cNvSpPr>
          <p:nvPr>
            <p:ph sz="quarter" idx="20" hasCustomPrompt="1"/>
          </p:nvPr>
        </p:nvSpPr>
        <p:spPr>
          <a:xfrm>
            <a:off x="3324822" y="1441038"/>
            <a:ext cx="7471266" cy="4320000"/>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84745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ed mint">
    <p:spTree>
      <p:nvGrpSpPr>
        <p:cNvPr id="1" name=""/>
        <p:cNvGrpSpPr/>
        <p:nvPr/>
      </p:nvGrpSpPr>
      <p:grpSpPr>
        <a:xfrm>
          <a:off x="0" y="0"/>
          <a:ext cx="0" cy="0"/>
          <a:chOff x="0" y="0"/>
          <a:chExt cx="0" cy="0"/>
        </a:xfrm>
      </p:grpSpPr>
      <p:sp>
        <p:nvSpPr>
          <p:cNvPr id="26" name="Text Placeholder 32">
            <a:extLst>
              <a:ext uri="{FF2B5EF4-FFF2-40B4-BE49-F238E27FC236}">
                <a16:creationId xmlns:a16="http://schemas.microsoft.com/office/drawing/2014/main" id="{452B9F06-5C89-426F-B5CE-B5DDD8A102B4}"/>
              </a:ext>
            </a:extLst>
          </p:cNvPr>
          <p:cNvSpPr>
            <a:spLocks noGrp="1"/>
          </p:cNvSpPr>
          <p:nvPr>
            <p:ph type="body" sz="quarter" idx="14" hasCustomPrompt="1"/>
          </p:nvPr>
        </p:nvSpPr>
        <p:spPr>
          <a:xfrm>
            <a:off x="1" y="0"/>
            <a:ext cx="2567732" cy="6480175"/>
          </a:xfrm>
          <a:prstGeom prst="rect">
            <a:avLst/>
          </a:prstGeom>
          <a:blipFill dpi="0" rotWithShape="1">
            <a:blip r:embed="rId2"/>
            <a:srcRect/>
            <a:tile tx="0" ty="0" sx="50000" sy="50000" flip="none" algn="tl"/>
          </a:blipFill>
        </p:spPr>
        <p:txBody>
          <a:bodyPr lIns="180000" tIns="0" rIns="180000" bIns="0" anchor="ctr" anchorCtr="0"/>
          <a:lstStyle>
            <a:lvl1pPr marL="0" indent="0" algn="ctr">
              <a:spcBef>
                <a:spcPts val="2400"/>
              </a:spcBef>
              <a:buNone/>
              <a:defRPr sz="1400" b="1" spc="-40" baseline="0">
                <a:solidFill>
                  <a:srgbClr val="71009E"/>
                </a:solidFill>
              </a:defRPr>
            </a:lvl1pPr>
          </a:lstStyle>
          <a:p>
            <a:pPr lvl="0"/>
            <a:r>
              <a:rPr lang="en-US" dirty="0"/>
              <a:t>List your talking points here, and move the arrow to progress through the steps</a:t>
            </a:r>
            <a:endParaRPr lang="en-AU" dirty="0"/>
          </a:p>
        </p:txBody>
      </p:sp>
      <p:sp>
        <p:nvSpPr>
          <p:cNvPr id="30" name="Text Placeholder 2">
            <a:extLst>
              <a:ext uri="{FF2B5EF4-FFF2-40B4-BE49-F238E27FC236}">
                <a16:creationId xmlns:a16="http://schemas.microsoft.com/office/drawing/2014/main" id="{E27729CF-C2B5-4099-BA68-B69B4F1280BA}"/>
              </a:ext>
            </a:extLst>
          </p:cNvPr>
          <p:cNvSpPr>
            <a:spLocks noGrp="1"/>
          </p:cNvSpPr>
          <p:nvPr>
            <p:ph type="body" sz="quarter" idx="19" hasCustomPrompt="1"/>
          </p:nvPr>
        </p:nvSpPr>
        <p:spPr>
          <a:xfrm rot="2700000">
            <a:off x="2455228" y="3127582"/>
            <a:ext cx="225006" cy="225010"/>
          </a:xfrm>
          <a:prstGeom prst="rect">
            <a:avLst/>
          </a:prstGeom>
          <a:solidFill>
            <a:schemeClr val="bg1"/>
          </a:solidFill>
        </p:spPr>
        <p:txBody>
          <a:bodyPr/>
          <a:lstStyle>
            <a:lvl1pPr marL="0" indent="0">
              <a:buNone/>
              <a:defRPr sz="800">
                <a:solidFill>
                  <a:schemeClr val="bg1"/>
                </a:solidFill>
              </a:defRPr>
            </a:lvl1pPr>
          </a:lstStyle>
          <a:p>
            <a:pPr lvl="0"/>
            <a:r>
              <a:rPr lang="en-AU" dirty="0"/>
              <a:t> </a:t>
            </a:r>
          </a:p>
        </p:txBody>
      </p:sp>
      <p:sp>
        <p:nvSpPr>
          <p:cNvPr id="6" name="Text Placeholder 17">
            <a:extLst>
              <a:ext uri="{FF2B5EF4-FFF2-40B4-BE49-F238E27FC236}">
                <a16:creationId xmlns:a16="http://schemas.microsoft.com/office/drawing/2014/main" id="{5C291C13-97C7-4DBE-9931-FFD93E6C0EB7}"/>
              </a:ext>
            </a:extLst>
          </p:cNvPr>
          <p:cNvSpPr>
            <a:spLocks noGrp="1"/>
          </p:cNvSpPr>
          <p:nvPr>
            <p:ph type="body" sz="quarter" idx="10" hasCustomPrompt="1"/>
          </p:nvPr>
        </p:nvSpPr>
        <p:spPr>
          <a:xfrm>
            <a:off x="3330083" y="725763"/>
            <a:ext cx="7470971" cy="357775"/>
          </a:xfrm>
          <a:prstGeom prst="rect">
            <a:avLst/>
          </a:prstGeom>
        </p:spPr>
        <p:txBody>
          <a:bodyPr lIns="0" tIns="0" rIns="0" bIns="0">
            <a:noAutofit/>
          </a:bodyPr>
          <a:lstStyle>
            <a:lvl1pPr marL="0" indent="0">
              <a:lnSpc>
                <a:spcPct val="90000"/>
              </a:lnSpc>
              <a:spcBef>
                <a:spcPts val="0"/>
              </a:spcBef>
              <a:buNone/>
              <a:defRPr sz="2800" b="1" spc="-40" baseline="0">
                <a:solidFill>
                  <a:schemeClr val="bg2"/>
                </a:solidFill>
                <a:latin typeface="+mn-lt"/>
              </a:defRPr>
            </a:lvl1pPr>
          </a:lstStyle>
          <a:p>
            <a:pPr lvl="0"/>
            <a:r>
              <a:rPr lang="en-US" dirty="0"/>
              <a:t>heading</a:t>
            </a:r>
            <a:endParaRPr lang="en-AU" dirty="0"/>
          </a:p>
        </p:txBody>
      </p:sp>
      <p:sp>
        <p:nvSpPr>
          <p:cNvPr id="7" name="Content Placeholder 2">
            <a:extLst>
              <a:ext uri="{FF2B5EF4-FFF2-40B4-BE49-F238E27FC236}">
                <a16:creationId xmlns:a16="http://schemas.microsoft.com/office/drawing/2014/main" id="{D978CE6D-E929-405C-94B2-DA6477A7D99F}"/>
              </a:ext>
            </a:extLst>
          </p:cNvPr>
          <p:cNvSpPr>
            <a:spLocks noGrp="1"/>
          </p:cNvSpPr>
          <p:nvPr>
            <p:ph sz="quarter" idx="20" hasCustomPrompt="1"/>
          </p:nvPr>
        </p:nvSpPr>
        <p:spPr>
          <a:xfrm>
            <a:off x="3324822" y="1441038"/>
            <a:ext cx="7471266" cy="4320000"/>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76428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sktop: Browser screen">
    <p:bg>
      <p:bgPr>
        <a:solidFill>
          <a:srgbClr val="680991"/>
        </a:solidFill>
        <a:effectLst/>
      </p:bgPr>
    </p:bg>
    <p:spTree>
      <p:nvGrpSpPr>
        <p:cNvPr id="1" name=""/>
        <p:cNvGrpSpPr/>
        <p:nvPr/>
      </p:nvGrpSpPr>
      <p:grpSpPr>
        <a:xfrm>
          <a:off x="0" y="0"/>
          <a:ext cx="0" cy="0"/>
          <a:chOff x="0" y="0"/>
          <a:chExt cx="0" cy="0"/>
        </a:xfrm>
      </p:grpSpPr>
      <p:sp>
        <p:nvSpPr>
          <p:cNvPr id="8" name="Rectangle 14">
            <a:extLst>
              <a:ext uri="{FF2B5EF4-FFF2-40B4-BE49-F238E27FC236}">
                <a16:creationId xmlns:a16="http://schemas.microsoft.com/office/drawing/2014/main" id="{BBE925B7-F6E9-49CC-8F84-C1559F595A4B}"/>
              </a:ext>
            </a:extLst>
          </p:cNvPr>
          <p:cNvSpPr/>
          <p:nvPr userDrawn="1"/>
        </p:nvSpPr>
        <p:spPr>
          <a:xfrm rot="2700000">
            <a:off x="-1001195" y="-1249248"/>
            <a:ext cx="3645213" cy="5988668"/>
          </a:xfrm>
          <a:custGeom>
            <a:avLst/>
            <a:gdLst>
              <a:gd name="connsiteX0" fmla="*/ 0 w 6233222"/>
              <a:gd name="connsiteY0" fmla="*/ 0 h 6233222"/>
              <a:gd name="connsiteX1" fmla="*/ 6233222 w 6233222"/>
              <a:gd name="connsiteY1" fmla="*/ 0 h 6233222"/>
              <a:gd name="connsiteX2" fmla="*/ 6233222 w 6233222"/>
              <a:gd name="connsiteY2" fmla="*/ 6233222 h 6233222"/>
              <a:gd name="connsiteX3" fmla="*/ 0 w 6233222"/>
              <a:gd name="connsiteY3" fmla="*/ 6233222 h 6233222"/>
              <a:gd name="connsiteX4" fmla="*/ 0 w 6233222"/>
              <a:gd name="connsiteY4" fmla="*/ 0 h 6233222"/>
              <a:gd name="connsiteX0" fmla="*/ 0 w 6233222"/>
              <a:gd name="connsiteY0" fmla="*/ 6045 h 6239267"/>
              <a:gd name="connsiteX1" fmla="*/ 4872400 w 6233222"/>
              <a:gd name="connsiteY1" fmla="*/ 0 h 6239267"/>
              <a:gd name="connsiteX2" fmla="*/ 6233222 w 6233222"/>
              <a:gd name="connsiteY2" fmla="*/ 6045 h 6239267"/>
              <a:gd name="connsiteX3" fmla="*/ 6233222 w 6233222"/>
              <a:gd name="connsiteY3" fmla="*/ 6239267 h 6239267"/>
              <a:gd name="connsiteX4" fmla="*/ 0 w 6233222"/>
              <a:gd name="connsiteY4" fmla="*/ 6239267 h 6239267"/>
              <a:gd name="connsiteX5" fmla="*/ 0 w 6233222"/>
              <a:gd name="connsiteY5" fmla="*/ 6045 h 6239267"/>
              <a:gd name="connsiteX0" fmla="*/ 0 w 6233222"/>
              <a:gd name="connsiteY0" fmla="*/ 6045 h 6239267"/>
              <a:gd name="connsiteX1" fmla="*/ 4872400 w 6233222"/>
              <a:gd name="connsiteY1" fmla="*/ 0 h 6239267"/>
              <a:gd name="connsiteX2" fmla="*/ 6233222 w 6233222"/>
              <a:gd name="connsiteY2" fmla="*/ 6045 h 6239267"/>
              <a:gd name="connsiteX3" fmla="*/ 6232909 w 6233222"/>
              <a:gd name="connsiteY3" fmla="*/ 6034732 h 6239267"/>
              <a:gd name="connsiteX4" fmla="*/ 6233222 w 6233222"/>
              <a:gd name="connsiteY4" fmla="*/ 6239267 h 6239267"/>
              <a:gd name="connsiteX5" fmla="*/ 0 w 6233222"/>
              <a:gd name="connsiteY5" fmla="*/ 6239267 h 6239267"/>
              <a:gd name="connsiteX6" fmla="*/ 0 w 6233222"/>
              <a:gd name="connsiteY6" fmla="*/ 6045 h 6239267"/>
              <a:gd name="connsiteX0" fmla="*/ 0 w 6233222"/>
              <a:gd name="connsiteY0" fmla="*/ 6045 h 6239267"/>
              <a:gd name="connsiteX1" fmla="*/ 4872400 w 6233222"/>
              <a:gd name="connsiteY1" fmla="*/ 0 h 6239267"/>
              <a:gd name="connsiteX2" fmla="*/ 6233222 w 6233222"/>
              <a:gd name="connsiteY2" fmla="*/ 6045 h 6239267"/>
              <a:gd name="connsiteX3" fmla="*/ 6232909 w 6233222"/>
              <a:gd name="connsiteY3" fmla="*/ 6034732 h 6239267"/>
              <a:gd name="connsiteX4" fmla="*/ 6233222 w 6233222"/>
              <a:gd name="connsiteY4" fmla="*/ 6239267 h 6239267"/>
              <a:gd name="connsiteX5" fmla="*/ 0 w 6233222"/>
              <a:gd name="connsiteY5" fmla="*/ 6045 h 6239267"/>
              <a:gd name="connsiteX0" fmla="*/ 0 w 6233222"/>
              <a:gd name="connsiteY0" fmla="*/ 6045 h 6035687"/>
              <a:gd name="connsiteX1" fmla="*/ 4872400 w 6233222"/>
              <a:gd name="connsiteY1" fmla="*/ 0 h 6035687"/>
              <a:gd name="connsiteX2" fmla="*/ 6233222 w 6233222"/>
              <a:gd name="connsiteY2" fmla="*/ 6045 h 6035687"/>
              <a:gd name="connsiteX3" fmla="*/ 6232909 w 6233222"/>
              <a:gd name="connsiteY3" fmla="*/ 6034732 h 6035687"/>
              <a:gd name="connsiteX4" fmla="*/ 1686967 w 6233222"/>
              <a:gd name="connsiteY4" fmla="*/ 2568587 h 6035687"/>
              <a:gd name="connsiteX5" fmla="*/ 0 w 6233222"/>
              <a:gd name="connsiteY5" fmla="*/ 6045 h 6035687"/>
              <a:gd name="connsiteX0" fmla="*/ 1 w 4546256"/>
              <a:gd name="connsiteY0" fmla="*/ 2568587 h 6035687"/>
              <a:gd name="connsiteX1" fmla="*/ 3185434 w 4546256"/>
              <a:gd name="connsiteY1" fmla="*/ 0 h 6035687"/>
              <a:gd name="connsiteX2" fmla="*/ 4546256 w 4546256"/>
              <a:gd name="connsiteY2" fmla="*/ 6045 h 6035687"/>
              <a:gd name="connsiteX3" fmla="*/ 4545943 w 4546256"/>
              <a:gd name="connsiteY3" fmla="*/ 6034732 h 6035687"/>
              <a:gd name="connsiteX4" fmla="*/ 1 w 4546256"/>
              <a:gd name="connsiteY4" fmla="*/ 2568587 h 6035687"/>
              <a:gd name="connsiteX0" fmla="*/ 1 w 2013824"/>
              <a:gd name="connsiteY0" fmla="*/ 1800774 h 6035521"/>
              <a:gd name="connsiteX1" fmla="*/ 653002 w 2013824"/>
              <a:gd name="connsiteY1" fmla="*/ 0 h 6035521"/>
              <a:gd name="connsiteX2" fmla="*/ 2013824 w 2013824"/>
              <a:gd name="connsiteY2" fmla="*/ 6045 h 6035521"/>
              <a:gd name="connsiteX3" fmla="*/ 2013511 w 2013824"/>
              <a:gd name="connsiteY3" fmla="*/ 6034732 h 6035521"/>
              <a:gd name="connsiteX4" fmla="*/ 1 w 2013824"/>
              <a:gd name="connsiteY4" fmla="*/ 1800774 h 6035521"/>
              <a:gd name="connsiteX0" fmla="*/ 0 w 3677415"/>
              <a:gd name="connsiteY0" fmla="*/ 2346323 h 6035632"/>
              <a:gd name="connsiteX1" fmla="*/ 2316593 w 3677415"/>
              <a:gd name="connsiteY1" fmla="*/ 0 h 6035632"/>
              <a:gd name="connsiteX2" fmla="*/ 3677415 w 3677415"/>
              <a:gd name="connsiteY2" fmla="*/ 6045 h 6035632"/>
              <a:gd name="connsiteX3" fmla="*/ 3677102 w 3677415"/>
              <a:gd name="connsiteY3" fmla="*/ 6034732 h 6035632"/>
              <a:gd name="connsiteX4" fmla="*/ 0 w 3677415"/>
              <a:gd name="connsiteY4" fmla="*/ 2346323 h 6035632"/>
              <a:gd name="connsiteX0" fmla="*/ 0 w 3677415"/>
              <a:gd name="connsiteY0" fmla="*/ 2346323 h 6035632"/>
              <a:gd name="connsiteX1" fmla="*/ 2316593 w 3677415"/>
              <a:gd name="connsiteY1" fmla="*/ 0 h 6035632"/>
              <a:gd name="connsiteX2" fmla="*/ 2377261 w 3677415"/>
              <a:gd name="connsiteY2" fmla="*/ 2648 h 6035632"/>
              <a:gd name="connsiteX3" fmla="*/ 3677415 w 3677415"/>
              <a:gd name="connsiteY3" fmla="*/ 6045 h 6035632"/>
              <a:gd name="connsiteX4" fmla="*/ 3677102 w 3677415"/>
              <a:gd name="connsiteY4" fmla="*/ 6034732 h 6035632"/>
              <a:gd name="connsiteX5" fmla="*/ 0 w 3677415"/>
              <a:gd name="connsiteY5" fmla="*/ 2346323 h 6035632"/>
              <a:gd name="connsiteX0" fmla="*/ 0 w 3677415"/>
              <a:gd name="connsiteY0" fmla="*/ 2343675 h 6032984"/>
              <a:gd name="connsiteX1" fmla="*/ 2377261 w 3677415"/>
              <a:gd name="connsiteY1" fmla="*/ 0 h 6032984"/>
              <a:gd name="connsiteX2" fmla="*/ 3677415 w 3677415"/>
              <a:gd name="connsiteY2" fmla="*/ 3397 h 6032984"/>
              <a:gd name="connsiteX3" fmla="*/ 3677102 w 3677415"/>
              <a:gd name="connsiteY3" fmla="*/ 6032084 h 6032984"/>
              <a:gd name="connsiteX4" fmla="*/ 0 w 3677415"/>
              <a:gd name="connsiteY4" fmla="*/ 2343675 h 6032984"/>
              <a:gd name="connsiteX0" fmla="*/ 1 w 3522076"/>
              <a:gd name="connsiteY0" fmla="*/ 2333587 h 6032982"/>
              <a:gd name="connsiteX1" fmla="*/ 2221922 w 3522076"/>
              <a:gd name="connsiteY1" fmla="*/ 0 h 6032982"/>
              <a:gd name="connsiteX2" fmla="*/ 3522076 w 3522076"/>
              <a:gd name="connsiteY2" fmla="*/ 3397 h 6032982"/>
              <a:gd name="connsiteX3" fmla="*/ 3521763 w 3522076"/>
              <a:gd name="connsiteY3" fmla="*/ 6032084 h 6032982"/>
              <a:gd name="connsiteX4" fmla="*/ 1 w 3522076"/>
              <a:gd name="connsiteY4" fmla="*/ 2333587 h 6032982"/>
              <a:gd name="connsiteX0" fmla="*/ 0 w 3645137"/>
              <a:gd name="connsiteY0" fmla="*/ 2343674 h 6032984"/>
              <a:gd name="connsiteX1" fmla="*/ 2344983 w 3645137"/>
              <a:gd name="connsiteY1" fmla="*/ 0 h 6032984"/>
              <a:gd name="connsiteX2" fmla="*/ 3645137 w 3645137"/>
              <a:gd name="connsiteY2" fmla="*/ 3397 h 6032984"/>
              <a:gd name="connsiteX3" fmla="*/ 3644824 w 3645137"/>
              <a:gd name="connsiteY3" fmla="*/ 6032084 h 6032984"/>
              <a:gd name="connsiteX4" fmla="*/ 0 w 3645137"/>
              <a:gd name="connsiteY4" fmla="*/ 2343674 h 6032984"/>
              <a:gd name="connsiteX0" fmla="*/ 0 w 3645137"/>
              <a:gd name="connsiteY0" fmla="*/ 2343674 h 6033045"/>
              <a:gd name="connsiteX1" fmla="*/ 2344983 w 3645137"/>
              <a:gd name="connsiteY1" fmla="*/ 0 h 6033045"/>
              <a:gd name="connsiteX2" fmla="*/ 3645137 w 3645137"/>
              <a:gd name="connsiteY2" fmla="*/ 3397 h 6033045"/>
              <a:gd name="connsiteX3" fmla="*/ 3644824 w 3645137"/>
              <a:gd name="connsiteY3" fmla="*/ 6032084 h 6033045"/>
              <a:gd name="connsiteX4" fmla="*/ 0 w 3645137"/>
              <a:gd name="connsiteY4" fmla="*/ 2343674 h 6033045"/>
              <a:gd name="connsiteX0" fmla="*/ 0 w 3914924"/>
              <a:gd name="connsiteY0" fmla="*/ 2343674 h 6620467"/>
              <a:gd name="connsiteX1" fmla="*/ 2344983 w 3914924"/>
              <a:gd name="connsiteY1" fmla="*/ 0 h 6620467"/>
              <a:gd name="connsiteX2" fmla="*/ 3645137 w 3914924"/>
              <a:gd name="connsiteY2" fmla="*/ 3397 h 6620467"/>
              <a:gd name="connsiteX3" fmla="*/ 3645201 w 3914924"/>
              <a:gd name="connsiteY3" fmla="*/ 5988668 h 6620467"/>
              <a:gd name="connsiteX4" fmla="*/ 3644824 w 3914924"/>
              <a:gd name="connsiteY4" fmla="*/ 6032084 h 6620467"/>
              <a:gd name="connsiteX5" fmla="*/ 0 w 3914924"/>
              <a:gd name="connsiteY5" fmla="*/ 2343674 h 6620467"/>
              <a:gd name="connsiteX0" fmla="*/ 0 w 3741477"/>
              <a:gd name="connsiteY0" fmla="*/ 2343674 h 6023046"/>
              <a:gd name="connsiteX1" fmla="*/ 2344983 w 3741477"/>
              <a:gd name="connsiteY1" fmla="*/ 0 h 6023046"/>
              <a:gd name="connsiteX2" fmla="*/ 3645137 w 3741477"/>
              <a:gd name="connsiteY2" fmla="*/ 3397 h 6023046"/>
              <a:gd name="connsiteX3" fmla="*/ 3645201 w 3741477"/>
              <a:gd name="connsiteY3" fmla="*/ 5988668 h 6023046"/>
              <a:gd name="connsiteX4" fmla="*/ 0 w 3741477"/>
              <a:gd name="connsiteY4" fmla="*/ 2343674 h 6023046"/>
              <a:gd name="connsiteX0" fmla="*/ 0 w 3645213"/>
              <a:gd name="connsiteY0" fmla="*/ 2343674 h 6023046"/>
              <a:gd name="connsiteX1" fmla="*/ 2344983 w 3645213"/>
              <a:gd name="connsiteY1" fmla="*/ 0 h 6023046"/>
              <a:gd name="connsiteX2" fmla="*/ 3645137 w 3645213"/>
              <a:gd name="connsiteY2" fmla="*/ 3397 h 6023046"/>
              <a:gd name="connsiteX3" fmla="*/ 3645201 w 3645213"/>
              <a:gd name="connsiteY3" fmla="*/ 5988668 h 6023046"/>
              <a:gd name="connsiteX4" fmla="*/ 0 w 3645213"/>
              <a:gd name="connsiteY4" fmla="*/ 2343674 h 6023046"/>
              <a:gd name="connsiteX0" fmla="*/ 0 w 3645213"/>
              <a:gd name="connsiteY0" fmla="*/ 2343674 h 5988668"/>
              <a:gd name="connsiteX1" fmla="*/ 2344983 w 3645213"/>
              <a:gd name="connsiteY1" fmla="*/ 0 h 5988668"/>
              <a:gd name="connsiteX2" fmla="*/ 3645137 w 3645213"/>
              <a:gd name="connsiteY2" fmla="*/ 3397 h 5988668"/>
              <a:gd name="connsiteX3" fmla="*/ 3645201 w 3645213"/>
              <a:gd name="connsiteY3" fmla="*/ 5988668 h 5988668"/>
              <a:gd name="connsiteX4" fmla="*/ 0 w 3645213"/>
              <a:gd name="connsiteY4" fmla="*/ 2343674 h 5988668"/>
              <a:gd name="connsiteX0" fmla="*/ 0 w 3645213"/>
              <a:gd name="connsiteY0" fmla="*/ 2343674 h 5988668"/>
              <a:gd name="connsiteX1" fmla="*/ 2344983 w 3645213"/>
              <a:gd name="connsiteY1" fmla="*/ 0 h 5988668"/>
              <a:gd name="connsiteX2" fmla="*/ 3645137 w 3645213"/>
              <a:gd name="connsiteY2" fmla="*/ 3397 h 5988668"/>
              <a:gd name="connsiteX3" fmla="*/ 3645201 w 3645213"/>
              <a:gd name="connsiteY3" fmla="*/ 5988668 h 5988668"/>
              <a:gd name="connsiteX4" fmla="*/ 0 w 3645213"/>
              <a:gd name="connsiteY4" fmla="*/ 2343674 h 598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5213" h="5988668">
                <a:moveTo>
                  <a:pt x="0" y="2343674"/>
                </a:moveTo>
                <a:lnTo>
                  <a:pt x="2344983" y="0"/>
                </a:lnTo>
                <a:lnTo>
                  <a:pt x="3645137" y="3397"/>
                </a:lnTo>
                <a:cubicBezTo>
                  <a:pt x="3645130" y="5950321"/>
                  <a:pt x="3645253" y="4983887"/>
                  <a:pt x="3645201" y="5988668"/>
                </a:cubicBezTo>
                <a:lnTo>
                  <a:pt x="0" y="2343674"/>
                </a:lnTo>
                <a:close/>
              </a:path>
            </a:pathLst>
          </a:custGeom>
          <a:solidFill>
            <a:srgbClr val="71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4">
            <a:extLst>
              <a:ext uri="{FF2B5EF4-FFF2-40B4-BE49-F238E27FC236}">
                <a16:creationId xmlns:a16="http://schemas.microsoft.com/office/drawing/2014/main" id="{107F6983-C9AA-475A-B89C-035C24AE72D8}"/>
              </a:ext>
            </a:extLst>
          </p:cNvPr>
          <p:cNvSpPr/>
          <p:nvPr userDrawn="1"/>
        </p:nvSpPr>
        <p:spPr>
          <a:xfrm>
            <a:off x="9204120" y="1347637"/>
            <a:ext cx="2336239" cy="4702818"/>
          </a:xfrm>
          <a:custGeom>
            <a:avLst/>
            <a:gdLst>
              <a:gd name="connsiteX0" fmla="*/ 0 w 6233222"/>
              <a:gd name="connsiteY0" fmla="*/ 0 h 6233222"/>
              <a:gd name="connsiteX1" fmla="*/ 6233222 w 6233222"/>
              <a:gd name="connsiteY1" fmla="*/ 0 h 6233222"/>
              <a:gd name="connsiteX2" fmla="*/ 6233222 w 6233222"/>
              <a:gd name="connsiteY2" fmla="*/ 6233222 h 6233222"/>
              <a:gd name="connsiteX3" fmla="*/ 0 w 6233222"/>
              <a:gd name="connsiteY3" fmla="*/ 6233222 h 6233222"/>
              <a:gd name="connsiteX4" fmla="*/ 0 w 6233222"/>
              <a:gd name="connsiteY4" fmla="*/ 0 h 6233222"/>
              <a:gd name="connsiteX0" fmla="*/ 0 w 6233222"/>
              <a:gd name="connsiteY0" fmla="*/ 6045 h 6239267"/>
              <a:gd name="connsiteX1" fmla="*/ 4872400 w 6233222"/>
              <a:gd name="connsiteY1" fmla="*/ 0 h 6239267"/>
              <a:gd name="connsiteX2" fmla="*/ 6233222 w 6233222"/>
              <a:gd name="connsiteY2" fmla="*/ 6045 h 6239267"/>
              <a:gd name="connsiteX3" fmla="*/ 6233222 w 6233222"/>
              <a:gd name="connsiteY3" fmla="*/ 6239267 h 6239267"/>
              <a:gd name="connsiteX4" fmla="*/ 0 w 6233222"/>
              <a:gd name="connsiteY4" fmla="*/ 6239267 h 6239267"/>
              <a:gd name="connsiteX5" fmla="*/ 0 w 6233222"/>
              <a:gd name="connsiteY5" fmla="*/ 6045 h 6239267"/>
              <a:gd name="connsiteX0" fmla="*/ 0 w 6233222"/>
              <a:gd name="connsiteY0" fmla="*/ 6045 h 6239267"/>
              <a:gd name="connsiteX1" fmla="*/ 4872400 w 6233222"/>
              <a:gd name="connsiteY1" fmla="*/ 0 h 6239267"/>
              <a:gd name="connsiteX2" fmla="*/ 6233222 w 6233222"/>
              <a:gd name="connsiteY2" fmla="*/ 6045 h 6239267"/>
              <a:gd name="connsiteX3" fmla="*/ 6232909 w 6233222"/>
              <a:gd name="connsiteY3" fmla="*/ 6034732 h 6239267"/>
              <a:gd name="connsiteX4" fmla="*/ 6233222 w 6233222"/>
              <a:gd name="connsiteY4" fmla="*/ 6239267 h 6239267"/>
              <a:gd name="connsiteX5" fmla="*/ 0 w 6233222"/>
              <a:gd name="connsiteY5" fmla="*/ 6239267 h 6239267"/>
              <a:gd name="connsiteX6" fmla="*/ 0 w 6233222"/>
              <a:gd name="connsiteY6" fmla="*/ 6045 h 6239267"/>
              <a:gd name="connsiteX0" fmla="*/ 0 w 6233222"/>
              <a:gd name="connsiteY0" fmla="*/ 6045 h 6239267"/>
              <a:gd name="connsiteX1" fmla="*/ 4872400 w 6233222"/>
              <a:gd name="connsiteY1" fmla="*/ 0 h 6239267"/>
              <a:gd name="connsiteX2" fmla="*/ 6233222 w 6233222"/>
              <a:gd name="connsiteY2" fmla="*/ 6045 h 6239267"/>
              <a:gd name="connsiteX3" fmla="*/ 6232909 w 6233222"/>
              <a:gd name="connsiteY3" fmla="*/ 6034732 h 6239267"/>
              <a:gd name="connsiteX4" fmla="*/ 6233222 w 6233222"/>
              <a:gd name="connsiteY4" fmla="*/ 6239267 h 6239267"/>
              <a:gd name="connsiteX5" fmla="*/ 0 w 6233222"/>
              <a:gd name="connsiteY5" fmla="*/ 6045 h 6239267"/>
              <a:gd name="connsiteX0" fmla="*/ 0 w 6233222"/>
              <a:gd name="connsiteY0" fmla="*/ 6045 h 6035687"/>
              <a:gd name="connsiteX1" fmla="*/ 4872400 w 6233222"/>
              <a:gd name="connsiteY1" fmla="*/ 0 h 6035687"/>
              <a:gd name="connsiteX2" fmla="*/ 6233222 w 6233222"/>
              <a:gd name="connsiteY2" fmla="*/ 6045 h 6035687"/>
              <a:gd name="connsiteX3" fmla="*/ 6232909 w 6233222"/>
              <a:gd name="connsiteY3" fmla="*/ 6034732 h 6035687"/>
              <a:gd name="connsiteX4" fmla="*/ 1686967 w 6233222"/>
              <a:gd name="connsiteY4" fmla="*/ 2568587 h 6035687"/>
              <a:gd name="connsiteX5" fmla="*/ 0 w 6233222"/>
              <a:gd name="connsiteY5" fmla="*/ 6045 h 6035687"/>
              <a:gd name="connsiteX0" fmla="*/ 1 w 4546256"/>
              <a:gd name="connsiteY0" fmla="*/ 2568587 h 6035687"/>
              <a:gd name="connsiteX1" fmla="*/ 3185434 w 4546256"/>
              <a:gd name="connsiteY1" fmla="*/ 0 h 6035687"/>
              <a:gd name="connsiteX2" fmla="*/ 4546256 w 4546256"/>
              <a:gd name="connsiteY2" fmla="*/ 6045 h 6035687"/>
              <a:gd name="connsiteX3" fmla="*/ 4545943 w 4546256"/>
              <a:gd name="connsiteY3" fmla="*/ 6034732 h 6035687"/>
              <a:gd name="connsiteX4" fmla="*/ 1 w 4546256"/>
              <a:gd name="connsiteY4" fmla="*/ 2568587 h 6035687"/>
              <a:gd name="connsiteX0" fmla="*/ 1 w 2013824"/>
              <a:gd name="connsiteY0" fmla="*/ 1800774 h 6035521"/>
              <a:gd name="connsiteX1" fmla="*/ 653002 w 2013824"/>
              <a:gd name="connsiteY1" fmla="*/ 0 h 6035521"/>
              <a:gd name="connsiteX2" fmla="*/ 2013824 w 2013824"/>
              <a:gd name="connsiteY2" fmla="*/ 6045 h 6035521"/>
              <a:gd name="connsiteX3" fmla="*/ 2013511 w 2013824"/>
              <a:gd name="connsiteY3" fmla="*/ 6034732 h 6035521"/>
              <a:gd name="connsiteX4" fmla="*/ 1 w 2013824"/>
              <a:gd name="connsiteY4" fmla="*/ 1800774 h 6035521"/>
              <a:gd name="connsiteX0" fmla="*/ 0 w 3677415"/>
              <a:gd name="connsiteY0" fmla="*/ 2346323 h 6035632"/>
              <a:gd name="connsiteX1" fmla="*/ 2316593 w 3677415"/>
              <a:gd name="connsiteY1" fmla="*/ 0 h 6035632"/>
              <a:gd name="connsiteX2" fmla="*/ 3677415 w 3677415"/>
              <a:gd name="connsiteY2" fmla="*/ 6045 h 6035632"/>
              <a:gd name="connsiteX3" fmla="*/ 3677102 w 3677415"/>
              <a:gd name="connsiteY3" fmla="*/ 6034732 h 6035632"/>
              <a:gd name="connsiteX4" fmla="*/ 0 w 3677415"/>
              <a:gd name="connsiteY4" fmla="*/ 2346323 h 6035632"/>
              <a:gd name="connsiteX0" fmla="*/ 0 w 3677415"/>
              <a:gd name="connsiteY0" fmla="*/ 2346323 h 6255826"/>
              <a:gd name="connsiteX1" fmla="*/ 2316593 w 3677415"/>
              <a:gd name="connsiteY1" fmla="*/ 0 h 6255826"/>
              <a:gd name="connsiteX2" fmla="*/ 3677415 w 3677415"/>
              <a:gd name="connsiteY2" fmla="*/ 6045 h 6255826"/>
              <a:gd name="connsiteX3" fmla="*/ 3677102 w 3677415"/>
              <a:gd name="connsiteY3" fmla="*/ 6034732 h 6255826"/>
              <a:gd name="connsiteX4" fmla="*/ 2336239 w 3677415"/>
              <a:gd name="connsiteY4" fmla="*/ 4702818 h 6255826"/>
              <a:gd name="connsiteX5" fmla="*/ 0 w 3677415"/>
              <a:gd name="connsiteY5" fmla="*/ 2346323 h 6255826"/>
              <a:gd name="connsiteX0" fmla="*/ 0 w 3677415"/>
              <a:gd name="connsiteY0" fmla="*/ 2346323 h 6255826"/>
              <a:gd name="connsiteX1" fmla="*/ 2316593 w 3677415"/>
              <a:gd name="connsiteY1" fmla="*/ 0 h 6255826"/>
              <a:gd name="connsiteX2" fmla="*/ 3677415 w 3677415"/>
              <a:gd name="connsiteY2" fmla="*/ 6045 h 6255826"/>
              <a:gd name="connsiteX3" fmla="*/ 3677102 w 3677415"/>
              <a:gd name="connsiteY3" fmla="*/ 6034732 h 6255826"/>
              <a:gd name="connsiteX4" fmla="*/ 2336239 w 3677415"/>
              <a:gd name="connsiteY4" fmla="*/ 4702818 h 6255826"/>
              <a:gd name="connsiteX5" fmla="*/ 0 w 3677415"/>
              <a:gd name="connsiteY5" fmla="*/ 2346323 h 6255826"/>
              <a:gd name="connsiteX0" fmla="*/ 0 w 3677425"/>
              <a:gd name="connsiteY0" fmla="*/ 2346323 h 4702818"/>
              <a:gd name="connsiteX1" fmla="*/ 2316593 w 3677425"/>
              <a:gd name="connsiteY1" fmla="*/ 0 h 4702818"/>
              <a:gd name="connsiteX2" fmla="*/ 3677415 w 3677425"/>
              <a:gd name="connsiteY2" fmla="*/ 6045 h 4702818"/>
              <a:gd name="connsiteX3" fmla="*/ 2336239 w 3677425"/>
              <a:gd name="connsiteY3" fmla="*/ 4702818 h 4702818"/>
              <a:gd name="connsiteX4" fmla="*/ 0 w 3677425"/>
              <a:gd name="connsiteY4" fmla="*/ 2346323 h 4702818"/>
              <a:gd name="connsiteX0" fmla="*/ 0 w 2336239"/>
              <a:gd name="connsiteY0" fmla="*/ 2346323 h 4702818"/>
              <a:gd name="connsiteX1" fmla="*/ 2316593 w 2336239"/>
              <a:gd name="connsiteY1" fmla="*/ 0 h 4702818"/>
              <a:gd name="connsiteX2" fmla="*/ 2336239 w 2336239"/>
              <a:gd name="connsiteY2" fmla="*/ 4702818 h 4702818"/>
              <a:gd name="connsiteX3" fmla="*/ 0 w 2336239"/>
              <a:gd name="connsiteY3" fmla="*/ 2346323 h 4702818"/>
            </a:gdLst>
            <a:ahLst/>
            <a:cxnLst>
              <a:cxn ang="0">
                <a:pos x="connsiteX0" y="connsiteY0"/>
              </a:cxn>
              <a:cxn ang="0">
                <a:pos x="connsiteX1" y="connsiteY1"/>
              </a:cxn>
              <a:cxn ang="0">
                <a:pos x="connsiteX2" y="connsiteY2"/>
              </a:cxn>
              <a:cxn ang="0">
                <a:pos x="connsiteX3" y="connsiteY3"/>
              </a:cxn>
            </a:cxnLst>
            <a:rect l="l" t="t" r="r" b="b"/>
            <a:pathLst>
              <a:path w="2336239" h="4702818">
                <a:moveTo>
                  <a:pt x="0" y="2346323"/>
                </a:moveTo>
                <a:lnTo>
                  <a:pt x="2316593" y="0"/>
                </a:lnTo>
                <a:cubicBezTo>
                  <a:pt x="2323142" y="1567606"/>
                  <a:pt x="2329690" y="3135212"/>
                  <a:pt x="2336239" y="4702818"/>
                </a:cubicBezTo>
                <a:cubicBezTo>
                  <a:pt x="1723389" y="4088083"/>
                  <a:pt x="2196433" y="4566540"/>
                  <a:pt x="0" y="2346323"/>
                </a:cubicBezTo>
                <a:close/>
              </a:path>
            </a:pathLst>
          </a:custGeom>
          <a:solidFill>
            <a:srgbClr val="71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ACD8595F-AC42-42D4-84CD-5D8E212401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 y="0"/>
            <a:ext cx="11520311" cy="6480175"/>
          </a:xfrm>
          <a:prstGeom prst="rect">
            <a:avLst/>
          </a:prstGeom>
        </p:spPr>
      </p:pic>
      <p:sp>
        <p:nvSpPr>
          <p:cNvPr id="14" name="Picture Placeholder 13">
            <a:extLst>
              <a:ext uri="{FF2B5EF4-FFF2-40B4-BE49-F238E27FC236}">
                <a16:creationId xmlns:a16="http://schemas.microsoft.com/office/drawing/2014/main" id="{3E631F1B-CB88-487C-B879-4C6A6149F7D3}"/>
              </a:ext>
            </a:extLst>
          </p:cNvPr>
          <p:cNvSpPr>
            <a:spLocks noGrp="1"/>
          </p:cNvSpPr>
          <p:nvPr>
            <p:ph type="pic" sz="quarter" idx="12" hasCustomPrompt="1"/>
          </p:nvPr>
        </p:nvSpPr>
        <p:spPr>
          <a:xfrm>
            <a:off x="723600" y="1050202"/>
            <a:ext cx="10072800" cy="5428800"/>
          </a:xfrm>
          <a:prstGeom prst="rect">
            <a:avLst/>
          </a:prstGeom>
          <a:noFill/>
          <a:ln>
            <a:noFill/>
          </a:ln>
        </p:spPr>
        <p:txBody>
          <a:bodyPr anchor="ctr"/>
          <a:lstStyle>
            <a:lvl1pPr marL="0" indent="0" algn="ctr">
              <a:buNone/>
              <a:defRPr sz="1400" b="1">
                <a:solidFill>
                  <a:srgbClr val="FF5500"/>
                </a:solidFill>
              </a:defRPr>
            </a:lvl1pPr>
          </a:lstStyle>
          <a:p>
            <a:r>
              <a:rPr lang="en-AU" dirty="0"/>
              <a:t>Add your 1680x905 screenshot</a:t>
            </a:r>
          </a:p>
          <a:p>
            <a:endParaRPr lang="en-AU" dirty="0"/>
          </a:p>
          <a:p>
            <a:endParaRPr lang="en-AU" dirty="0"/>
          </a:p>
          <a:p>
            <a:endParaRPr lang="en-AU" dirty="0"/>
          </a:p>
        </p:txBody>
      </p:sp>
      <p:sp>
        <p:nvSpPr>
          <p:cNvPr id="7" name="Text Placeholder 6">
            <a:extLst>
              <a:ext uri="{FF2B5EF4-FFF2-40B4-BE49-F238E27FC236}">
                <a16:creationId xmlns:a16="http://schemas.microsoft.com/office/drawing/2014/main" id="{04E1B7BE-D55D-4906-AA24-EA76515B0700}"/>
              </a:ext>
            </a:extLst>
          </p:cNvPr>
          <p:cNvSpPr>
            <a:spLocks noGrp="1"/>
          </p:cNvSpPr>
          <p:nvPr>
            <p:ph type="body" sz="quarter" idx="13" hasCustomPrompt="1"/>
          </p:nvPr>
        </p:nvSpPr>
        <p:spPr>
          <a:xfrm>
            <a:off x="1296277" y="795338"/>
            <a:ext cx="9207062" cy="188912"/>
          </a:xfrm>
          <a:prstGeom prst="rect">
            <a:avLst/>
          </a:prstGeom>
        </p:spPr>
        <p:txBody>
          <a:bodyPr anchor="ctr"/>
          <a:lstStyle>
            <a:lvl1pPr marL="0" indent="0">
              <a:buNone/>
              <a:defRPr sz="800" b="1"/>
            </a:lvl1pPr>
          </a:lstStyle>
          <a:p>
            <a:pPr lvl="0"/>
            <a:r>
              <a:rPr lang="en-AU" dirty="0"/>
              <a:t>Add your URL</a:t>
            </a:r>
          </a:p>
        </p:txBody>
      </p:sp>
    </p:spTree>
    <p:extLst>
      <p:ext uri="{BB962C8B-B14F-4D97-AF65-F5344CB8AC3E}">
        <p14:creationId xmlns:p14="http://schemas.microsoft.com/office/powerpoint/2010/main" val="511745212"/>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sktop: Browser close-up">
    <p:bg>
      <p:bgPr>
        <a:solidFill>
          <a:srgbClr val="FFE8F3"/>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719D-DC5A-4341-B920-1FD7FD6D3D25}"/>
              </a:ext>
            </a:extLst>
          </p:cNvPr>
          <p:cNvSpPr/>
          <p:nvPr userDrawn="1"/>
        </p:nvSpPr>
        <p:spPr>
          <a:xfrm rot="2700000">
            <a:off x="-1001195" y="-1249248"/>
            <a:ext cx="3645213" cy="5988668"/>
          </a:xfrm>
          <a:custGeom>
            <a:avLst/>
            <a:gdLst>
              <a:gd name="connsiteX0" fmla="*/ 0 w 6233222"/>
              <a:gd name="connsiteY0" fmla="*/ 0 h 6233222"/>
              <a:gd name="connsiteX1" fmla="*/ 6233222 w 6233222"/>
              <a:gd name="connsiteY1" fmla="*/ 0 h 6233222"/>
              <a:gd name="connsiteX2" fmla="*/ 6233222 w 6233222"/>
              <a:gd name="connsiteY2" fmla="*/ 6233222 h 6233222"/>
              <a:gd name="connsiteX3" fmla="*/ 0 w 6233222"/>
              <a:gd name="connsiteY3" fmla="*/ 6233222 h 6233222"/>
              <a:gd name="connsiteX4" fmla="*/ 0 w 6233222"/>
              <a:gd name="connsiteY4" fmla="*/ 0 h 6233222"/>
              <a:gd name="connsiteX0" fmla="*/ 0 w 6233222"/>
              <a:gd name="connsiteY0" fmla="*/ 6045 h 6239267"/>
              <a:gd name="connsiteX1" fmla="*/ 4872400 w 6233222"/>
              <a:gd name="connsiteY1" fmla="*/ 0 h 6239267"/>
              <a:gd name="connsiteX2" fmla="*/ 6233222 w 6233222"/>
              <a:gd name="connsiteY2" fmla="*/ 6045 h 6239267"/>
              <a:gd name="connsiteX3" fmla="*/ 6233222 w 6233222"/>
              <a:gd name="connsiteY3" fmla="*/ 6239267 h 6239267"/>
              <a:gd name="connsiteX4" fmla="*/ 0 w 6233222"/>
              <a:gd name="connsiteY4" fmla="*/ 6239267 h 6239267"/>
              <a:gd name="connsiteX5" fmla="*/ 0 w 6233222"/>
              <a:gd name="connsiteY5" fmla="*/ 6045 h 6239267"/>
              <a:gd name="connsiteX0" fmla="*/ 0 w 6233222"/>
              <a:gd name="connsiteY0" fmla="*/ 6045 h 6239267"/>
              <a:gd name="connsiteX1" fmla="*/ 4872400 w 6233222"/>
              <a:gd name="connsiteY1" fmla="*/ 0 h 6239267"/>
              <a:gd name="connsiteX2" fmla="*/ 6233222 w 6233222"/>
              <a:gd name="connsiteY2" fmla="*/ 6045 h 6239267"/>
              <a:gd name="connsiteX3" fmla="*/ 6232909 w 6233222"/>
              <a:gd name="connsiteY3" fmla="*/ 6034732 h 6239267"/>
              <a:gd name="connsiteX4" fmla="*/ 6233222 w 6233222"/>
              <a:gd name="connsiteY4" fmla="*/ 6239267 h 6239267"/>
              <a:gd name="connsiteX5" fmla="*/ 0 w 6233222"/>
              <a:gd name="connsiteY5" fmla="*/ 6239267 h 6239267"/>
              <a:gd name="connsiteX6" fmla="*/ 0 w 6233222"/>
              <a:gd name="connsiteY6" fmla="*/ 6045 h 6239267"/>
              <a:gd name="connsiteX0" fmla="*/ 0 w 6233222"/>
              <a:gd name="connsiteY0" fmla="*/ 6045 h 6239267"/>
              <a:gd name="connsiteX1" fmla="*/ 4872400 w 6233222"/>
              <a:gd name="connsiteY1" fmla="*/ 0 h 6239267"/>
              <a:gd name="connsiteX2" fmla="*/ 6233222 w 6233222"/>
              <a:gd name="connsiteY2" fmla="*/ 6045 h 6239267"/>
              <a:gd name="connsiteX3" fmla="*/ 6232909 w 6233222"/>
              <a:gd name="connsiteY3" fmla="*/ 6034732 h 6239267"/>
              <a:gd name="connsiteX4" fmla="*/ 6233222 w 6233222"/>
              <a:gd name="connsiteY4" fmla="*/ 6239267 h 6239267"/>
              <a:gd name="connsiteX5" fmla="*/ 0 w 6233222"/>
              <a:gd name="connsiteY5" fmla="*/ 6045 h 6239267"/>
              <a:gd name="connsiteX0" fmla="*/ 0 w 6233222"/>
              <a:gd name="connsiteY0" fmla="*/ 6045 h 6035687"/>
              <a:gd name="connsiteX1" fmla="*/ 4872400 w 6233222"/>
              <a:gd name="connsiteY1" fmla="*/ 0 h 6035687"/>
              <a:gd name="connsiteX2" fmla="*/ 6233222 w 6233222"/>
              <a:gd name="connsiteY2" fmla="*/ 6045 h 6035687"/>
              <a:gd name="connsiteX3" fmla="*/ 6232909 w 6233222"/>
              <a:gd name="connsiteY3" fmla="*/ 6034732 h 6035687"/>
              <a:gd name="connsiteX4" fmla="*/ 1686967 w 6233222"/>
              <a:gd name="connsiteY4" fmla="*/ 2568587 h 6035687"/>
              <a:gd name="connsiteX5" fmla="*/ 0 w 6233222"/>
              <a:gd name="connsiteY5" fmla="*/ 6045 h 6035687"/>
              <a:gd name="connsiteX0" fmla="*/ 1 w 4546256"/>
              <a:gd name="connsiteY0" fmla="*/ 2568587 h 6035687"/>
              <a:gd name="connsiteX1" fmla="*/ 3185434 w 4546256"/>
              <a:gd name="connsiteY1" fmla="*/ 0 h 6035687"/>
              <a:gd name="connsiteX2" fmla="*/ 4546256 w 4546256"/>
              <a:gd name="connsiteY2" fmla="*/ 6045 h 6035687"/>
              <a:gd name="connsiteX3" fmla="*/ 4545943 w 4546256"/>
              <a:gd name="connsiteY3" fmla="*/ 6034732 h 6035687"/>
              <a:gd name="connsiteX4" fmla="*/ 1 w 4546256"/>
              <a:gd name="connsiteY4" fmla="*/ 2568587 h 6035687"/>
              <a:gd name="connsiteX0" fmla="*/ 1 w 2013824"/>
              <a:gd name="connsiteY0" fmla="*/ 1800774 h 6035521"/>
              <a:gd name="connsiteX1" fmla="*/ 653002 w 2013824"/>
              <a:gd name="connsiteY1" fmla="*/ 0 h 6035521"/>
              <a:gd name="connsiteX2" fmla="*/ 2013824 w 2013824"/>
              <a:gd name="connsiteY2" fmla="*/ 6045 h 6035521"/>
              <a:gd name="connsiteX3" fmla="*/ 2013511 w 2013824"/>
              <a:gd name="connsiteY3" fmla="*/ 6034732 h 6035521"/>
              <a:gd name="connsiteX4" fmla="*/ 1 w 2013824"/>
              <a:gd name="connsiteY4" fmla="*/ 1800774 h 6035521"/>
              <a:gd name="connsiteX0" fmla="*/ 0 w 3677415"/>
              <a:gd name="connsiteY0" fmla="*/ 2346323 h 6035632"/>
              <a:gd name="connsiteX1" fmla="*/ 2316593 w 3677415"/>
              <a:gd name="connsiteY1" fmla="*/ 0 h 6035632"/>
              <a:gd name="connsiteX2" fmla="*/ 3677415 w 3677415"/>
              <a:gd name="connsiteY2" fmla="*/ 6045 h 6035632"/>
              <a:gd name="connsiteX3" fmla="*/ 3677102 w 3677415"/>
              <a:gd name="connsiteY3" fmla="*/ 6034732 h 6035632"/>
              <a:gd name="connsiteX4" fmla="*/ 0 w 3677415"/>
              <a:gd name="connsiteY4" fmla="*/ 2346323 h 6035632"/>
              <a:gd name="connsiteX0" fmla="*/ 0 w 3677415"/>
              <a:gd name="connsiteY0" fmla="*/ 2346323 h 6035632"/>
              <a:gd name="connsiteX1" fmla="*/ 2316593 w 3677415"/>
              <a:gd name="connsiteY1" fmla="*/ 0 h 6035632"/>
              <a:gd name="connsiteX2" fmla="*/ 2377261 w 3677415"/>
              <a:gd name="connsiteY2" fmla="*/ 2648 h 6035632"/>
              <a:gd name="connsiteX3" fmla="*/ 3677415 w 3677415"/>
              <a:gd name="connsiteY3" fmla="*/ 6045 h 6035632"/>
              <a:gd name="connsiteX4" fmla="*/ 3677102 w 3677415"/>
              <a:gd name="connsiteY4" fmla="*/ 6034732 h 6035632"/>
              <a:gd name="connsiteX5" fmla="*/ 0 w 3677415"/>
              <a:gd name="connsiteY5" fmla="*/ 2346323 h 6035632"/>
              <a:gd name="connsiteX0" fmla="*/ 0 w 3677415"/>
              <a:gd name="connsiteY0" fmla="*/ 2343675 h 6032984"/>
              <a:gd name="connsiteX1" fmla="*/ 2377261 w 3677415"/>
              <a:gd name="connsiteY1" fmla="*/ 0 h 6032984"/>
              <a:gd name="connsiteX2" fmla="*/ 3677415 w 3677415"/>
              <a:gd name="connsiteY2" fmla="*/ 3397 h 6032984"/>
              <a:gd name="connsiteX3" fmla="*/ 3677102 w 3677415"/>
              <a:gd name="connsiteY3" fmla="*/ 6032084 h 6032984"/>
              <a:gd name="connsiteX4" fmla="*/ 0 w 3677415"/>
              <a:gd name="connsiteY4" fmla="*/ 2343675 h 6032984"/>
              <a:gd name="connsiteX0" fmla="*/ 1 w 3522076"/>
              <a:gd name="connsiteY0" fmla="*/ 2333587 h 6032982"/>
              <a:gd name="connsiteX1" fmla="*/ 2221922 w 3522076"/>
              <a:gd name="connsiteY1" fmla="*/ 0 h 6032982"/>
              <a:gd name="connsiteX2" fmla="*/ 3522076 w 3522076"/>
              <a:gd name="connsiteY2" fmla="*/ 3397 h 6032982"/>
              <a:gd name="connsiteX3" fmla="*/ 3521763 w 3522076"/>
              <a:gd name="connsiteY3" fmla="*/ 6032084 h 6032982"/>
              <a:gd name="connsiteX4" fmla="*/ 1 w 3522076"/>
              <a:gd name="connsiteY4" fmla="*/ 2333587 h 6032982"/>
              <a:gd name="connsiteX0" fmla="*/ 0 w 3645137"/>
              <a:gd name="connsiteY0" fmla="*/ 2343674 h 6032984"/>
              <a:gd name="connsiteX1" fmla="*/ 2344983 w 3645137"/>
              <a:gd name="connsiteY1" fmla="*/ 0 h 6032984"/>
              <a:gd name="connsiteX2" fmla="*/ 3645137 w 3645137"/>
              <a:gd name="connsiteY2" fmla="*/ 3397 h 6032984"/>
              <a:gd name="connsiteX3" fmla="*/ 3644824 w 3645137"/>
              <a:gd name="connsiteY3" fmla="*/ 6032084 h 6032984"/>
              <a:gd name="connsiteX4" fmla="*/ 0 w 3645137"/>
              <a:gd name="connsiteY4" fmla="*/ 2343674 h 6032984"/>
              <a:gd name="connsiteX0" fmla="*/ 0 w 3645137"/>
              <a:gd name="connsiteY0" fmla="*/ 2343674 h 6033045"/>
              <a:gd name="connsiteX1" fmla="*/ 2344983 w 3645137"/>
              <a:gd name="connsiteY1" fmla="*/ 0 h 6033045"/>
              <a:gd name="connsiteX2" fmla="*/ 3645137 w 3645137"/>
              <a:gd name="connsiteY2" fmla="*/ 3397 h 6033045"/>
              <a:gd name="connsiteX3" fmla="*/ 3644824 w 3645137"/>
              <a:gd name="connsiteY3" fmla="*/ 6032084 h 6033045"/>
              <a:gd name="connsiteX4" fmla="*/ 0 w 3645137"/>
              <a:gd name="connsiteY4" fmla="*/ 2343674 h 6033045"/>
              <a:gd name="connsiteX0" fmla="*/ 0 w 3914924"/>
              <a:gd name="connsiteY0" fmla="*/ 2343674 h 6620467"/>
              <a:gd name="connsiteX1" fmla="*/ 2344983 w 3914924"/>
              <a:gd name="connsiteY1" fmla="*/ 0 h 6620467"/>
              <a:gd name="connsiteX2" fmla="*/ 3645137 w 3914924"/>
              <a:gd name="connsiteY2" fmla="*/ 3397 h 6620467"/>
              <a:gd name="connsiteX3" fmla="*/ 3645201 w 3914924"/>
              <a:gd name="connsiteY3" fmla="*/ 5988668 h 6620467"/>
              <a:gd name="connsiteX4" fmla="*/ 3644824 w 3914924"/>
              <a:gd name="connsiteY4" fmla="*/ 6032084 h 6620467"/>
              <a:gd name="connsiteX5" fmla="*/ 0 w 3914924"/>
              <a:gd name="connsiteY5" fmla="*/ 2343674 h 6620467"/>
              <a:gd name="connsiteX0" fmla="*/ 0 w 3741477"/>
              <a:gd name="connsiteY0" fmla="*/ 2343674 h 6023046"/>
              <a:gd name="connsiteX1" fmla="*/ 2344983 w 3741477"/>
              <a:gd name="connsiteY1" fmla="*/ 0 h 6023046"/>
              <a:gd name="connsiteX2" fmla="*/ 3645137 w 3741477"/>
              <a:gd name="connsiteY2" fmla="*/ 3397 h 6023046"/>
              <a:gd name="connsiteX3" fmla="*/ 3645201 w 3741477"/>
              <a:gd name="connsiteY3" fmla="*/ 5988668 h 6023046"/>
              <a:gd name="connsiteX4" fmla="*/ 0 w 3741477"/>
              <a:gd name="connsiteY4" fmla="*/ 2343674 h 6023046"/>
              <a:gd name="connsiteX0" fmla="*/ 0 w 3645213"/>
              <a:gd name="connsiteY0" fmla="*/ 2343674 h 6023046"/>
              <a:gd name="connsiteX1" fmla="*/ 2344983 w 3645213"/>
              <a:gd name="connsiteY1" fmla="*/ 0 h 6023046"/>
              <a:gd name="connsiteX2" fmla="*/ 3645137 w 3645213"/>
              <a:gd name="connsiteY2" fmla="*/ 3397 h 6023046"/>
              <a:gd name="connsiteX3" fmla="*/ 3645201 w 3645213"/>
              <a:gd name="connsiteY3" fmla="*/ 5988668 h 6023046"/>
              <a:gd name="connsiteX4" fmla="*/ 0 w 3645213"/>
              <a:gd name="connsiteY4" fmla="*/ 2343674 h 6023046"/>
              <a:gd name="connsiteX0" fmla="*/ 0 w 3645213"/>
              <a:gd name="connsiteY0" fmla="*/ 2343674 h 5988668"/>
              <a:gd name="connsiteX1" fmla="*/ 2344983 w 3645213"/>
              <a:gd name="connsiteY1" fmla="*/ 0 h 5988668"/>
              <a:gd name="connsiteX2" fmla="*/ 3645137 w 3645213"/>
              <a:gd name="connsiteY2" fmla="*/ 3397 h 5988668"/>
              <a:gd name="connsiteX3" fmla="*/ 3645201 w 3645213"/>
              <a:gd name="connsiteY3" fmla="*/ 5988668 h 5988668"/>
              <a:gd name="connsiteX4" fmla="*/ 0 w 3645213"/>
              <a:gd name="connsiteY4" fmla="*/ 2343674 h 5988668"/>
              <a:gd name="connsiteX0" fmla="*/ 0 w 3645213"/>
              <a:gd name="connsiteY0" fmla="*/ 2343674 h 5988668"/>
              <a:gd name="connsiteX1" fmla="*/ 2344983 w 3645213"/>
              <a:gd name="connsiteY1" fmla="*/ 0 h 5988668"/>
              <a:gd name="connsiteX2" fmla="*/ 3645137 w 3645213"/>
              <a:gd name="connsiteY2" fmla="*/ 3397 h 5988668"/>
              <a:gd name="connsiteX3" fmla="*/ 3645201 w 3645213"/>
              <a:gd name="connsiteY3" fmla="*/ 5988668 h 5988668"/>
              <a:gd name="connsiteX4" fmla="*/ 0 w 3645213"/>
              <a:gd name="connsiteY4" fmla="*/ 2343674 h 598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5213" h="5988668">
                <a:moveTo>
                  <a:pt x="0" y="2343674"/>
                </a:moveTo>
                <a:lnTo>
                  <a:pt x="2344983" y="0"/>
                </a:lnTo>
                <a:lnTo>
                  <a:pt x="3645137" y="3397"/>
                </a:lnTo>
                <a:cubicBezTo>
                  <a:pt x="3645130" y="5950321"/>
                  <a:pt x="3645253" y="4983887"/>
                  <a:pt x="3645201" y="5988668"/>
                </a:cubicBezTo>
                <a:lnTo>
                  <a:pt x="0" y="2343674"/>
                </a:lnTo>
                <a:close/>
              </a:path>
            </a:pathLst>
          </a:custGeom>
          <a:solidFill>
            <a:srgbClr val="FDD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5AD94FF5-F706-4E67-8CF0-05125ECE4D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20311" cy="6480175"/>
          </a:xfrm>
          <a:prstGeom prst="rect">
            <a:avLst/>
          </a:prstGeom>
        </p:spPr>
      </p:pic>
      <p:sp>
        <p:nvSpPr>
          <p:cNvPr id="17" name="Picture Placeholder 16">
            <a:extLst>
              <a:ext uri="{FF2B5EF4-FFF2-40B4-BE49-F238E27FC236}">
                <a16:creationId xmlns:a16="http://schemas.microsoft.com/office/drawing/2014/main" id="{EAA1B66F-9039-415B-89F1-EE7373DD0BA5}"/>
              </a:ext>
            </a:extLst>
          </p:cNvPr>
          <p:cNvSpPr>
            <a:spLocks noGrp="1"/>
          </p:cNvSpPr>
          <p:nvPr>
            <p:ph type="pic" sz="quarter" idx="12" hasCustomPrompt="1"/>
          </p:nvPr>
        </p:nvSpPr>
        <p:spPr>
          <a:xfrm>
            <a:off x="3333600" y="1049819"/>
            <a:ext cx="8186400" cy="5436000"/>
          </a:xfrm>
          <a:prstGeom prst="rect">
            <a:avLst/>
          </a:prstGeom>
        </p:spPr>
        <p:txBody>
          <a:bodyPr anchor="ctr"/>
          <a:lstStyle>
            <a:lvl1pPr marL="0" indent="0" algn="ctr">
              <a:buNone/>
              <a:defRPr sz="1400" b="1">
                <a:solidFill>
                  <a:srgbClr val="FF5500"/>
                </a:solidFill>
              </a:defRPr>
            </a:lvl1pPr>
          </a:lstStyle>
          <a:p>
            <a:r>
              <a:rPr lang="en-AU" dirty="0"/>
              <a:t>Add your 1366x905 screenshot</a:t>
            </a:r>
          </a:p>
          <a:p>
            <a:endParaRPr lang="en-AU" dirty="0"/>
          </a:p>
          <a:p>
            <a:endParaRPr lang="en-AU" dirty="0"/>
          </a:p>
          <a:p>
            <a:endParaRPr lang="en-AU" dirty="0"/>
          </a:p>
        </p:txBody>
      </p:sp>
      <p:sp>
        <p:nvSpPr>
          <p:cNvPr id="19" name="Text Placeholder 6">
            <a:extLst>
              <a:ext uri="{FF2B5EF4-FFF2-40B4-BE49-F238E27FC236}">
                <a16:creationId xmlns:a16="http://schemas.microsoft.com/office/drawing/2014/main" id="{7348C069-89E9-463A-A281-FBD91E1C73E5}"/>
              </a:ext>
            </a:extLst>
          </p:cNvPr>
          <p:cNvSpPr>
            <a:spLocks noGrp="1"/>
          </p:cNvSpPr>
          <p:nvPr>
            <p:ph type="body" sz="quarter" idx="13" hasCustomPrompt="1"/>
          </p:nvPr>
        </p:nvSpPr>
        <p:spPr>
          <a:xfrm>
            <a:off x="3914871" y="795338"/>
            <a:ext cx="7358596" cy="188912"/>
          </a:xfrm>
          <a:prstGeom prst="rect">
            <a:avLst/>
          </a:prstGeom>
        </p:spPr>
        <p:txBody>
          <a:bodyPr anchor="ctr"/>
          <a:lstStyle>
            <a:lvl1pPr marL="0" indent="0">
              <a:buNone/>
              <a:defRPr sz="800" b="1"/>
            </a:lvl1pPr>
          </a:lstStyle>
          <a:p>
            <a:pPr lvl="0"/>
            <a:r>
              <a:rPr lang="en-AU" dirty="0"/>
              <a:t>Add your URL</a:t>
            </a:r>
          </a:p>
        </p:txBody>
      </p:sp>
      <p:sp>
        <p:nvSpPr>
          <p:cNvPr id="8" name="Text Placeholder 17">
            <a:extLst>
              <a:ext uri="{FF2B5EF4-FFF2-40B4-BE49-F238E27FC236}">
                <a16:creationId xmlns:a16="http://schemas.microsoft.com/office/drawing/2014/main" id="{3DE49890-DA57-476F-9B8C-E6ACD16045E9}"/>
              </a:ext>
            </a:extLst>
          </p:cNvPr>
          <p:cNvSpPr>
            <a:spLocks noGrp="1"/>
          </p:cNvSpPr>
          <p:nvPr>
            <p:ph type="body" sz="quarter" idx="14" hasCustomPrompt="1"/>
          </p:nvPr>
        </p:nvSpPr>
        <p:spPr>
          <a:xfrm>
            <a:off x="719137" y="725763"/>
            <a:ext cx="2251107" cy="357775"/>
          </a:xfrm>
          <a:prstGeom prst="rect">
            <a:avLst/>
          </a:prstGeom>
        </p:spPr>
        <p:txBody>
          <a:bodyPr lIns="0" tIns="0" rIns="0" bIns="0">
            <a:noAutofit/>
          </a:bodyPr>
          <a:lstStyle>
            <a:lvl1pPr marL="0" indent="0">
              <a:lnSpc>
                <a:spcPct val="90000"/>
              </a:lnSpc>
              <a:spcBef>
                <a:spcPts val="0"/>
              </a:spcBef>
              <a:buNone/>
              <a:defRPr sz="2800" b="1" spc="-40" baseline="0">
                <a:solidFill>
                  <a:schemeClr val="bg2"/>
                </a:solidFill>
                <a:latin typeface="+mn-lt"/>
              </a:defRPr>
            </a:lvl1pPr>
          </a:lstStyle>
          <a:p>
            <a:pPr lvl="0"/>
            <a:r>
              <a:rPr lang="en-US" dirty="0"/>
              <a:t>heading</a:t>
            </a:r>
            <a:endParaRPr lang="en-AU" dirty="0"/>
          </a:p>
        </p:txBody>
      </p:sp>
      <p:sp>
        <p:nvSpPr>
          <p:cNvPr id="10" name="Content Placeholder 2">
            <a:extLst>
              <a:ext uri="{FF2B5EF4-FFF2-40B4-BE49-F238E27FC236}">
                <a16:creationId xmlns:a16="http://schemas.microsoft.com/office/drawing/2014/main" id="{E5016428-D034-4399-9064-4B783139FD71}"/>
              </a:ext>
            </a:extLst>
          </p:cNvPr>
          <p:cNvSpPr>
            <a:spLocks noGrp="1"/>
          </p:cNvSpPr>
          <p:nvPr>
            <p:ph sz="quarter" idx="15" hasCustomPrompt="1"/>
          </p:nvPr>
        </p:nvSpPr>
        <p:spPr>
          <a:xfrm>
            <a:off x="716146" y="1441450"/>
            <a:ext cx="2251107" cy="431958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777454466"/>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droid: Browser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F5E03E3-0AA1-4A9B-990C-33A92ECDB1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7813" y="655367"/>
            <a:ext cx="2644861" cy="5144399"/>
          </a:xfrm>
          <a:prstGeom prst="rect">
            <a:avLst/>
          </a:prstGeom>
        </p:spPr>
      </p:pic>
      <p:sp>
        <p:nvSpPr>
          <p:cNvPr id="10" name="Picture Placeholder 7">
            <a:extLst>
              <a:ext uri="{FF2B5EF4-FFF2-40B4-BE49-F238E27FC236}">
                <a16:creationId xmlns:a16="http://schemas.microsoft.com/office/drawing/2014/main" id="{14D168C1-46EA-4D3B-AF1F-B690297BD3C5}"/>
              </a:ext>
            </a:extLst>
          </p:cNvPr>
          <p:cNvSpPr>
            <a:spLocks noGrp="1"/>
          </p:cNvSpPr>
          <p:nvPr>
            <p:ph type="pic" sz="quarter" idx="12"/>
          </p:nvPr>
        </p:nvSpPr>
        <p:spPr>
          <a:xfrm>
            <a:off x="4669951" y="1442200"/>
            <a:ext cx="2180588" cy="4020388"/>
          </a:xfrm>
          <a:custGeom>
            <a:avLst/>
            <a:gdLst>
              <a:gd name="connsiteX0" fmla="*/ 0 w 2180588"/>
              <a:gd name="connsiteY0" fmla="*/ 174229 h 4025549"/>
              <a:gd name="connsiteX1" fmla="*/ 174229 w 2180588"/>
              <a:gd name="connsiteY1" fmla="*/ 0 h 4025549"/>
              <a:gd name="connsiteX2" fmla="*/ 2006359 w 2180588"/>
              <a:gd name="connsiteY2" fmla="*/ 0 h 4025549"/>
              <a:gd name="connsiteX3" fmla="*/ 2180588 w 2180588"/>
              <a:gd name="connsiteY3" fmla="*/ 174229 h 4025549"/>
              <a:gd name="connsiteX4" fmla="*/ 2180588 w 2180588"/>
              <a:gd name="connsiteY4" fmla="*/ 3851320 h 4025549"/>
              <a:gd name="connsiteX5" fmla="*/ 2006359 w 2180588"/>
              <a:gd name="connsiteY5" fmla="*/ 4025549 h 4025549"/>
              <a:gd name="connsiteX6" fmla="*/ 174229 w 2180588"/>
              <a:gd name="connsiteY6" fmla="*/ 4025549 h 4025549"/>
              <a:gd name="connsiteX7" fmla="*/ 0 w 2180588"/>
              <a:gd name="connsiteY7" fmla="*/ 3851320 h 4025549"/>
              <a:gd name="connsiteX8" fmla="*/ 0 w 2180588"/>
              <a:gd name="connsiteY8" fmla="*/ 174229 h 4025549"/>
              <a:gd name="connsiteX0" fmla="*/ 0 w 2180588"/>
              <a:gd name="connsiteY0" fmla="*/ 44813 h 4062820"/>
              <a:gd name="connsiteX1" fmla="*/ 174229 w 2180588"/>
              <a:gd name="connsiteY1" fmla="*/ 37271 h 4062820"/>
              <a:gd name="connsiteX2" fmla="*/ 2006359 w 2180588"/>
              <a:gd name="connsiteY2" fmla="*/ 37271 h 4062820"/>
              <a:gd name="connsiteX3" fmla="*/ 2180588 w 2180588"/>
              <a:gd name="connsiteY3" fmla="*/ 211500 h 4062820"/>
              <a:gd name="connsiteX4" fmla="*/ 2180588 w 2180588"/>
              <a:gd name="connsiteY4" fmla="*/ 3888591 h 4062820"/>
              <a:gd name="connsiteX5" fmla="*/ 2006359 w 2180588"/>
              <a:gd name="connsiteY5" fmla="*/ 4062820 h 4062820"/>
              <a:gd name="connsiteX6" fmla="*/ 174229 w 2180588"/>
              <a:gd name="connsiteY6" fmla="*/ 4062820 h 4062820"/>
              <a:gd name="connsiteX7" fmla="*/ 0 w 2180588"/>
              <a:gd name="connsiteY7" fmla="*/ 3888591 h 4062820"/>
              <a:gd name="connsiteX8" fmla="*/ 0 w 2180588"/>
              <a:gd name="connsiteY8" fmla="*/ 44813 h 4062820"/>
              <a:gd name="connsiteX0" fmla="*/ 0 w 2180588"/>
              <a:gd name="connsiteY0" fmla="*/ 46527 h 4064534"/>
              <a:gd name="connsiteX1" fmla="*/ 174229 w 2180588"/>
              <a:gd name="connsiteY1" fmla="*/ 38985 h 4064534"/>
              <a:gd name="connsiteX2" fmla="*/ 2006359 w 2180588"/>
              <a:gd name="connsiteY2" fmla="*/ 38985 h 4064534"/>
              <a:gd name="connsiteX3" fmla="*/ 2178207 w 2180588"/>
              <a:gd name="connsiteY3" fmla="*/ 44146 h 4064534"/>
              <a:gd name="connsiteX4" fmla="*/ 2180588 w 2180588"/>
              <a:gd name="connsiteY4" fmla="*/ 3890305 h 4064534"/>
              <a:gd name="connsiteX5" fmla="*/ 2006359 w 2180588"/>
              <a:gd name="connsiteY5" fmla="*/ 4064534 h 4064534"/>
              <a:gd name="connsiteX6" fmla="*/ 174229 w 2180588"/>
              <a:gd name="connsiteY6" fmla="*/ 4064534 h 4064534"/>
              <a:gd name="connsiteX7" fmla="*/ 0 w 2180588"/>
              <a:gd name="connsiteY7" fmla="*/ 3890305 h 4064534"/>
              <a:gd name="connsiteX8" fmla="*/ 0 w 2180588"/>
              <a:gd name="connsiteY8" fmla="*/ 46527 h 4064534"/>
              <a:gd name="connsiteX0" fmla="*/ 0 w 2180588"/>
              <a:gd name="connsiteY0" fmla="*/ 44814 h 4062821"/>
              <a:gd name="connsiteX1" fmla="*/ 174229 w 2180588"/>
              <a:gd name="connsiteY1" fmla="*/ 37272 h 4062821"/>
              <a:gd name="connsiteX2" fmla="*/ 2178207 w 2180588"/>
              <a:gd name="connsiteY2" fmla="*/ 42433 h 4062821"/>
              <a:gd name="connsiteX3" fmla="*/ 2180588 w 2180588"/>
              <a:gd name="connsiteY3" fmla="*/ 3888592 h 4062821"/>
              <a:gd name="connsiteX4" fmla="*/ 2006359 w 2180588"/>
              <a:gd name="connsiteY4" fmla="*/ 4062821 h 4062821"/>
              <a:gd name="connsiteX5" fmla="*/ 174229 w 2180588"/>
              <a:gd name="connsiteY5" fmla="*/ 4062821 h 4062821"/>
              <a:gd name="connsiteX6" fmla="*/ 0 w 2180588"/>
              <a:gd name="connsiteY6" fmla="*/ 3888592 h 4062821"/>
              <a:gd name="connsiteX7" fmla="*/ 0 w 2180588"/>
              <a:gd name="connsiteY7" fmla="*/ 44814 h 4062821"/>
              <a:gd name="connsiteX0" fmla="*/ 0 w 2180588"/>
              <a:gd name="connsiteY0" fmla="*/ 481812 h 4499819"/>
              <a:gd name="connsiteX1" fmla="*/ 2178207 w 2180588"/>
              <a:gd name="connsiteY1" fmla="*/ 479431 h 4499819"/>
              <a:gd name="connsiteX2" fmla="*/ 2180588 w 2180588"/>
              <a:gd name="connsiteY2" fmla="*/ 4325590 h 4499819"/>
              <a:gd name="connsiteX3" fmla="*/ 2006359 w 2180588"/>
              <a:gd name="connsiteY3" fmla="*/ 4499819 h 4499819"/>
              <a:gd name="connsiteX4" fmla="*/ 174229 w 2180588"/>
              <a:gd name="connsiteY4" fmla="*/ 4499819 h 4499819"/>
              <a:gd name="connsiteX5" fmla="*/ 0 w 2180588"/>
              <a:gd name="connsiteY5" fmla="*/ 4325590 h 4499819"/>
              <a:gd name="connsiteX6" fmla="*/ 0 w 2180588"/>
              <a:gd name="connsiteY6" fmla="*/ 481812 h 4499819"/>
              <a:gd name="connsiteX0" fmla="*/ 0 w 2180588"/>
              <a:gd name="connsiteY0" fmla="*/ 286067 h 4304074"/>
              <a:gd name="connsiteX1" fmla="*/ 2178207 w 2180588"/>
              <a:gd name="connsiteY1" fmla="*/ 283686 h 4304074"/>
              <a:gd name="connsiteX2" fmla="*/ 2180588 w 2180588"/>
              <a:gd name="connsiteY2" fmla="*/ 4129845 h 4304074"/>
              <a:gd name="connsiteX3" fmla="*/ 2006359 w 2180588"/>
              <a:gd name="connsiteY3" fmla="*/ 4304074 h 4304074"/>
              <a:gd name="connsiteX4" fmla="*/ 174229 w 2180588"/>
              <a:gd name="connsiteY4" fmla="*/ 4304074 h 4304074"/>
              <a:gd name="connsiteX5" fmla="*/ 0 w 2180588"/>
              <a:gd name="connsiteY5" fmla="*/ 4129845 h 4304074"/>
              <a:gd name="connsiteX6" fmla="*/ 0 w 2180588"/>
              <a:gd name="connsiteY6" fmla="*/ 286067 h 4304074"/>
              <a:gd name="connsiteX0" fmla="*/ 0 w 2180588"/>
              <a:gd name="connsiteY0" fmla="*/ 2381 h 4020388"/>
              <a:gd name="connsiteX1" fmla="*/ 2178207 w 2180588"/>
              <a:gd name="connsiteY1" fmla="*/ 0 h 4020388"/>
              <a:gd name="connsiteX2" fmla="*/ 2180588 w 2180588"/>
              <a:gd name="connsiteY2" fmla="*/ 3846159 h 4020388"/>
              <a:gd name="connsiteX3" fmla="*/ 2006359 w 2180588"/>
              <a:gd name="connsiteY3" fmla="*/ 4020388 h 4020388"/>
              <a:gd name="connsiteX4" fmla="*/ 174229 w 2180588"/>
              <a:gd name="connsiteY4" fmla="*/ 4020388 h 4020388"/>
              <a:gd name="connsiteX5" fmla="*/ 0 w 2180588"/>
              <a:gd name="connsiteY5" fmla="*/ 3846159 h 4020388"/>
              <a:gd name="connsiteX6" fmla="*/ 0 w 2180588"/>
              <a:gd name="connsiteY6" fmla="*/ 2381 h 402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0588" h="4020388">
                <a:moveTo>
                  <a:pt x="0" y="2381"/>
                </a:moveTo>
                <a:lnTo>
                  <a:pt x="2178207" y="0"/>
                </a:lnTo>
                <a:cubicBezTo>
                  <a:pt x="2179001" y="1282053"/>
                  <a:pt x="2179794" y="2564106"/>
                  <a:pt x="2180588" y="3846159"/>
                </a:cubicBezTo>
                <a:cubicBezTo>
                  <a:pt x="2180588" y="3942383"/>
                  <a:pt x="2102583" y="4020388"/>
                  <a:pt x="2006359" y="4020388"/>
                </a:cubicBezTo>
                <a:lnTo>
                  <a:pt x="174229" y="4020388"/>
                </a:lnTo>
                <a:cubicBezTo>
                  <a:pt x="78005" y="4020388"/>
                  <a:pt x="0" y="3942383"/>
                  <a:pt x="0" y="3846159"/>
                </a:cubicBezTo>
                <a:lnTo>
                  <a:pt x="0" y="2381"/>
                </a:lnTo>
                <a:close/>
              </a:path>
            </a:pathLst>
          </a:custGeom>
        </p:spPr>
        <p:txBody>
          <a:bodyPr anchor="ctr" anchorCtr="0"/>
          <a:lstStyle>
            <a:lvl1pPr marL="0" indent="0" algn="ctr">
              <a:buNone/>
              <a:defRPr sz="1200" b="1">
                <a:solidFill>
                  <a:srgbClr val="FF5500"/>
                </a:solidFill>
              </a:defRPr>
            </a:lvl1pPr>
          </a:lstStyle>
          <a:p>
            <a:endParaRPr lang="en-US" dirty="0"/>
          </a:p>
          <a:p>
            <a:r>
              <a:rPr lang="en-US" dirty="0"/>
              <a:t>Add your 375x690px screenshot</a:t>
            </a:r>
          </a:p>
          <a:p>
            <a:endParaRPr lang="en-US" dirty="0"/>
          </a:p>
          <a:p>
            <a:endParaRPr lang="en-US" dirty="0"/>
          </a:p>
          <a:p>
            <a:endParaRPr lang="en-US" dirty="0"/>
          </a:p>
          <a:p>
            <a:endParaRPr lang="en-US" dirty="0"/>
          </a:p>
        </p:txBody>
      </p:sp>
      <p:sp>
        <p:nvSpPr>
          <p:cNvPr id="12" name="Text Placeholder 42">
            <a:extLst>
              <a:ext uri="{FF2B5EF4-FFF2-40B4-BE49-F238E27FC236}">
                <a16:creationId xmlns:a16="http://schemas.microsoft.com/office/drawing/2014/main" id="{5D06A865-42AF-410E-904A-7A226A82C9C3}"/>
              </a:ext>
            </a:extLst>
          </p:cNvPr>
          <p:cNvSpPr>
            <a:spLocks noGrp="1"/>
          </p:cNvSpPr>
          <p:nvPr>
            <p:ph type="body" sz="quarter" idx="20" hasCustomPrompt="1"/>
          </p:nvPr>
        </p:nvSpPr>
        <p:spPr>
          <a:xfrm>
            <a:off x="7528821" y="1688293"/>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13" name="Text Placeholder 54">
            <a:extLst>
              <a:ext uri="{FF2B5EF4-FFF2-40B4-BE49-F238E27FC236}">
                <a16:creationId xmlns:a16="http://schemas.microsoft.com/office/drawing/2014/main" id="{A2E646D9-D1F6-4CB8-8DA6-633CE9EC6420}"/>
              </a:ext>
            </a:extLst>
          </p:cNvPr>
          <p:cNvSpPr>
            <a:spLocks noGrp="1"/>
          </p:cNvSpPr>
          <p:nvPr>
            <p:ph type="body" sz="quarter" idx="21" hasCustomPrompt="1"/>
          </p:nvPr>
        </p:nvSpPr>
        <p:spPr>
          <a:xfrm>
            <a:off x="7528821" y="1437040"/>
            <a:ext cx="3279139" cy="271695"/>
          </a:xfrm>
          <a:prstGeom prst="callout1">
            <a:avLst>
              <a:gd name="adj1" fmla="val 48926"/>
              <a:gd name="adj2" fmla="val -4486"/>
              <a:gd name="adj3" fmla="val -68558"/>
              <a:gd name="adj4" fmla="val -34294"/>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
        <p:nvSpPr>
          <p:cNvPr id="14" name="Text Placeholder 42">
            <a:extLst>
              <a:ext uri="{FF2B5EF4-FFF2-40B4-BE49-F238E27FC236}">
                <a16:creationId xmlns:a16="http://schemas.microsoft.com/office/drawing/2014/main" id="{FD0FC1E9-67D1-47B7-A900-7A1979C05721}"/>
              </a:ext>
            </a:extLst>
          </p:cNvPr>
          <p:cNvSpPr>
            <a:spLocks noGrp="1"/>
          </p:cNvSpPr>
          <p:nvPr>
            <p:ph type="body" sz="quarter" idx="22" hasCustomPrompt="1"/>
          </p:nvPr>
        </p:nvSpPr>
        <p:spPr>
          <a:xfrm>
            <a:off x="7528821" y="3015054"/>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16" name="Text Placeholder 54">
            <a:extLst>
              <a:ext uri="{FF2B5EF4-FFF2-40B4-BE49-F238E27FC236}">
                <a16:creationId xmlns:a16="http://schemas.microsoft.com/office/drawing/2014/main" id="{409AA3FC-B15F-4DBA-91CB-7530801B37F6}"/>
              </a:ext>
            </a:extLst>
          </p:cNvPr>
          <p:cNvSpPr>
            <a:spLocks noGrp="1"/>
          </p:cNvSpPr>
          <p:nvPr>
            <p:ph type="body" sz="quarter" idx="23" hasCustomPrompt="1"/>
          </p:nvPr>
        </p:nvSpPr>
        <p:spPr>
          <a:xfrm>
            <a:off x="7528821" y="2763801"/>
            <a:ext cx="3279139" cy="271695"/>
          </a:xfrm>
          <a:prstGeom prst="callout1">
            <a:avLst>
              <a:gd name="adj1" fmla="val 48926"/>
              <a:gd name="adj2" fmla="val -4486"/>
              <a:gd name="adj3" fmla="val 254097"/>
              <a:gd name="adj4" fmla="val -38910"/>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
        <p:nvSpPr>
          <p:cNvPr id="20" name="Text Placeholder 42">
            <a:extLst>
              <a:ext uri="{FF2B5EF4-FFF2-40B4-BE49-F238E27FC236}">
                <a16:creationId xmlns:a16="http://schemas.microsoft.com/office/drawing/2014/main" id="{6AC179C2-A869-4D8F-AAB0-3611CBDD549F}"/>
              </a:ext>
            </a:extLst>
          </p:cNvPr>
          <p:cNvSpPr>
            <a:spLocks noGrp="1"/>
          </p:cNvSpPr>
          <p:nvPr>
            <p:ph type="body" sz="quarter" idx="24" hasCustomPrompt="1"/>
          </p:nvPr>
        </p:nvSpPr>
        <p:spPr>
          <a:xfrm>
            <a:off x="7528821" y="4337633"/>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21" name="Text Placeholder 54">
            <a:extLst>
              <a:ext uri="{FF2B5EF4-FFF2-40B4-BE49-F238E27FC236}">
                <a16:creationId xmlns:a16="http://schemas.microsoft.com/office/drawing/2014/main" id="{566D63C7-DC1F-429D-A9A6-A1FF78330DAA}"/>
              </a:ext>
            </a:extLst>
          </p:cNvPr>
          <p:cNvSpPr>
            <a:spLocks noGrp="1"/>
          </p:cNvSpPr>
          <p:nvPr>
            <p:ph type="body" sz="quarter" idx="25" hasCustomPrompt="1"/>
          </p:nvPr>
        </p:nvSpPr>
        <p:spPr>
          <a:xfrm>
            <a:off x="7528821" y="4086381"/>
            <a:ext cx="3279139" cy="271695"/>
          </a:xfrm>
          <a:prstGeom prst="callout1">
            <a:avLst>
              <a:gd name="adj1" fmla="val 48926"/>
              <a:gd name="adj2" fmla="val -4486"/>
              <a:gd name="adj3" fmla="val 156604"/>
              <a:gd name="adj4" fmla="val -38910"/>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
        <p:nvSpPr>
          <p:cNvPr id="24" name="Text Placeholder 6">
            <a:extLst>
              <a:ext uri="{FF2B5EF4-FFF2-40B4-BE49-F238E27FC236}">
                <a16:creationId xmlns:a16="http://schemas.microsoft.com/office/drawing/2014/main" id="{E4C7F14D-C47E-4BCB-A9D1-067C98253686}"/>
              </a:ext>
            </a:extLst>
          </p:cNvPr>
          <p:cNvSpPr>
            <a:spLocks noGrp="1"/>
          </p:cNvSpPr>
          <p:nvPr>
            <p:ph type="body" sz="quarter" idx="13" hasCustomPrompt="1"/>
          </p:nvPr>
        </p:nvSpPr>
        <p:spPr>
          <a:xfrm>
            <a:off x="4797073" y="1194583"/>
            <a:ext cx="1693879" cy="188912"/>
          </a:xfrm>
          <a:prstGeom prst="rect">
            <a:avLst/>
          </a:prstGeom>
        </p:spPr>
        <p:txBody>
          <a:bodyPr anchor="ctr"/>
          <a:lstStyle>
            <a:lvl1pPr marL="0" indent="0">
              <a:buNone/>
              <a:defRPr sz="800" b="1"/>
            </a:lvl1pPr>
          </a:lstStyle>
          <a:p>
            <a:pPr lvl="0"/>
            <a:r>
              <a:rPr lang="en-AU" dirty="0"/>
              <a:t>Add your URL</a:t>
            </a:r>
          </a:p>
        </p:txBody>
      </p:sp>
      <p:sp>
        <p:nvSpPr>
          <p:cNvPr id="15" name="Text Placeholder 17">
            <a:extLst>
              <a:ext uri="{FF2B5EF4-FFF2-40B4-BE49-F238E27FC236}">
                <a16:creationId xmlns:a16="http://schemas.microsoft.com/office/drawing/2014/main" id="{47E2EFC4-B7AC-41C3-BDC1-6884192C1392}"/>
              </a:ext>
            </a:extLst>
          </p:cNvPr>
          <p:cNvSpPr>
            <a:spLocks noGrp="1"/>
          </p:cNvSpPr>
          <p:nvPr>
            <p:ph type="body" sz="quarter" idx="14" hasCustomPrompt="1"/>
          </p:nvPr>
        </p:nvSpPr>
        <p:spPr>
          <a:xfrm>
            <a:off x="719137" y="725763"/>
            <a:ext cx="3324128"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19" name="Content Placeholder 2">
            <a:extLst>
              <a:ext uri="{FF2B5EF4-FFF2-40B4-BE49-F238E27FC236}">
                <a16:creationId xmlns:a16="http://schemas.microsoft.com/office/drawing/2014/main" id="{6EBE99D4-378E-4B36-896C-BA3F7FE1A0E1}"/>
              </a:ext>
            </a:extLst>
          </p:cNvPr>
          <p:cNvSpPr>
            <a:spLocks noGrp="1"/>
          </p:cNvSpPr>
          <p:nvPr>
            <p:ph sz="quarter" idx="26" hasCustomPrompt="1"/>
          </p:nvPr>
        </p:nvSpPr>
        <p:spPr>
          <a:xfrm>
            <a:off x="719137" y="1407908"/>
            <a:ext cx="3324128" cy="4339147"/>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256958692"/>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ndroid: Full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FBF03AA-50D6-421F-9E5D-6452D0B63FD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8607" y="655367"/>
            <a:ext cx="2644861" cy="5144399"/>
          </a:xfrm>
          <a:prstGeom prst="rect">
            <a:avLst/>
          </a:prstGeom>
        </p:spPr>
      </p:pic>
      <p:sp>
        <p:nvSpPr>
          <p:cNvPr id="15" name="Picture Placeholder 7">
            <a:extLst>
              <a:ext uri="{FF2B5EF4-FFF2-40B4-BE49-F238E27FC236}">
                <a16:creationId xmlns:a16="http://schemas.microsoft.com/office/drawing/2014/main" id="{F785FF41-8B9A-4CCC-BF9A-23895933D84C}"/>
              </a:ext>
            </a:extLst>
          </p:cNvPr>
          <p:cNvSpPr>
            <a:spLocks noGrp="1"/>
          </p:cNvSpPr>
          <p:nvPr>
            <p:ph type="pic" sz="quarter" idx="26"/>
          </p:nvPr>
        </p:nvSpPr>
        <p:spPr>
          <a:xfrm>
            <a:off x="4669951" y="946033"/>
            <a:ext cx="2180588" cy="4521998"/>
          </a:xfrm>
          <a:prstGeom prst="roundRect">
            <a:avLst>
              <a:gd name="adj" fmla="val 7990"/>
            </a:avLst>
          </a:prstGeom>
        </p:spPr>
        <p:txBody>
          <a:bodyPr anchor="ctr" anchorCtr="0"/>
          <a:lstStyle>
            <a:lvl1pPr marL="0" indent="0" algn="ctr">
              <a:buNone/>
              <a:defRPr sz="1200" b="1">
                <a:solidFill>
                  <a:srgbClr val="FF5500"/>
                </a:solidFill>
              </a:defRPr>
            </a:lvl1pPr>
          </a:lstStyle>
          <a:p>
            <a:endParaRPr lang="en-US" dirty="0"/>
          </a:p>
          <a:p>
            <a:r>
              <a:rPr lang="en-US" dirty="0"/>
              <a:t>Add your 375x740px screenshot</a:t>
            </a:r>
          </a:p>
          <a:p>
            <a:endParaRPr lang="en-US" dirty="0"/>
          </a:p>
          <a:p>
            <a:endParaRPr lang="en-US" dirty="0"/>
          </a:p>
          <a:p>
            <a:endParaRPr lang="en-US" dirty="0"/>
          </a:p>
          <a:p>
            <a:endParaRPr lang="en-US" dirty="0"/>
          </a:p>
        </p:txBody>
      </p:sp>
      <p:sp>
        <p:nvSpPr>
          <p:cNvPr id="22" name="Text Placeholder 17">
            <a:extLst>
              <a:ext uri="{FF2B5EF4-FFF2-40B4-BE49-F238E27FC236}">
                <a16:creationId xmlns:a16="http://schemas.microsoft.com/office/drawing/2014/main" id="{5A81AA14-946A-44E3-8EC4-6968F023A946}"/>
              </a:ext>
            </a:extLst>
          </p:cNvPr>
          <p:cNvSpPr>
            <a:spLocks noGrp="1"/>
          </p:cNvSpPr>
          <p:nvPr>
            <p:ph type="body" sz="quarter" idx="14" hasCustomPrompt="1"/>
          </p:nvPr>
        </p:nvSpPr>
        <p:spPr>
          <a:xfrm>
            <a:off x="719137" y="725763"/>
            <a:ext cx="3324128"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19" name="Content Placeholder 2">
            <a:extLst>
              <a:ext uri="{FF2B5EF4-FFF2-40B4-BE49-F238E27FC236}">
                <a16:creationId xmlns:a16="http://schemas.microsoft.com/office/drawing/2014/main" id="{2797B654-A17A-451D-8759-DF33845C6299}"/>
              </a:ext>
            </a:extLst>
          </p:cNvPr>
          <p:cNvSpPr>
            <a:spLocks noGrp="1"/>
          </p:cNvSpPr>
          <p:nvPr>
            <p:ph sz="quarter" idx="27" hasCustomPrompt="1"/>
          </p:nvPr>
        </p:nvSpPr>
        <p:spPr>
          <a:xfrm>
            <a:off x="719137" y="1407908"/>
            <a:ext cx="3324128" cy="4339147"/>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8" name="Text Placeholder 42">
            <a:extLst>
              <a:ext uri="{FF2B5EF4-FFF2-40B4-BE49-F238E27FC236}">
                <a16:creationId xmlns:a16="http://schemas.microsoft.com/office/drawing/2014/main" id="{24BC428B-0B37-4338-B600-57E2DC80F78F}"/>
              </a:ext>
            </a:extLst>
          </p:cNvPr>
          <p:cNvSpPr>
            <a:spLocks noGrp="1"/>
          </p:cNvSpPr>
          <p:nvPr>
            <p:ph type="body" sz="quarter" idx="20" hasCustomPrompt="1"/>
          </p:nvPr>
        </p:nvSpPr>
        <p:spPr>
          <a:xfrm>
            <a:off x="7528821" y="1688293"/>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23" name="Text Placeholder 54">
            <a:extLst>
              <a:ext uri="{FF2B5EF4-FFF2-40B4-BE49-F238E27FC236}">
                <a16:creationId xmlns:a16="http://schemas.microsoft.com/office/drawing/2014/main" id="{3FF73D82-9472-423E-B543-DF18DB754051}"/>
              </a:ext>
            </a:extLst>
          </p:cNvPr>
          <p:cNvSpPr>
            <a:spLocks noGrp="1"/>
          </p:cNvSpPr>
          <p:nvPr>
            <p:ph type="body" sz="quarter" idx="21" hasCustomPrompt="1"/>
          </p:nvPr>
        </p:nvSpPr>
        <p:spPr>
          <a:xfrm>
            <a:off x="7528821" y="1437040"/>
            <a:ext cx="3279139" cy="271695"/>
          </a:xfrm>
          <a:prstGeom prst="callout1">
            <a:avLst>
              <a:gd name="adj1" fmla="val 48926"/>
              <a:gd name="adj2" fmla="val -4486"/>
              <a:gd name="adj3" fmla="val -68558"/>
              <a:gd name="adj4" fmla="val -34294"/>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
        <p:nvSpPr>
          <p:cNvPr id="24" name="Text Placeholder 42">
            <a:extLst>
              <a:ext uri="{FF2B5EF4-FFF2-40B4-BE49-F238E27FC236}">
                <a16:creationId xmlns:a16="http://schemas.microsoft.com/office/drawing/2014/main" id="{FCC7FC60-DD13-4C82-BA83-4CCF961DFCBE}"/>
              </a:ext>
            </a:extLst>
          </p:cNvPr>
          <p:cNvSpPr>
            <a:spLocks noGrp="1"/>
          </p:cNvSpPr>
          <p:nvPr>
            <p:ph type="body" sz="quarter" idx="22" hasCustomPrompt="1"/>
          </p:nvPr>
        </p:nvSpPr>
        <p:spPr>
          <a:xfrm>
            <a:off x="7528821" y="3015054"/>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25" name="Text Placeholder 54">
            <a:extLst>
              <a:ext uri="{FF2B5EF4-FFF2-40B4-BE49-F238E27FC236}">
                <a16:creationId xmlns:a16="http://schemas.microsoft.com/office/drawing/2014/main" id="{15E4D0D2-F267-49EB-B1EE-4FC8875F212E}"/>
              </a:ext>
            </a:extLst>
          </p:cNvPr>
          <p:cNvSpPr>
            <a:spLocks noGrp="1"/>
          </p:cNvSpPr>
          <p:nvPr>
            <p:ph type="body" sz="quarter" idx="23" hasCustomPrompt="1"/>
          </p:nvPr>
        </p:nvSpPr>
        <p:spPr>
          <a:xfrm>
            <a:off x="7528821" y="2763801"/>
            <a:ext cx="3279139" cy="271695"/>
          </a:xfrm>
          <a:prstGeom prst="callout1">
            <a:avLst>
              <a:gd name="adj1" fmla="val 48926"/>
              <a:gd name="adj2" fmla="val -4486"/>
              <a:gd name="adj3" fmla="val 254097"/>
              <a:gd name="adj4" fmla="val -38910"/>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
        <p:nvSpPr>
          <p:cNvPr id="26" name="Text Placeholder 42">
            <a:extLst>
              <a:ext uri="{FF2B5EF4-FFF2-40B4-BE49-F238E27FC236}">
                <a16:creationId xmlns:a16="http://schemas.microsoft.com/office/drawing/2014/main" id="{7FCA06BA-5587-420E-8576-FDFDA4EE2F22}"/>
              </a:ext>
            </a:extLst>
          </p:cNvPr>
          <p:cNvSpPr>
            <a:spLocks noGrp="1"/>
          </p:cNvSpPr>
          <p:nvPr>
            <p:ph type="body" sz="quarter" idx="24" hasCustomPrompt="1"/>
          </p:nvPr>
        </p:nvSpPr>
        <p:spPr>
          <a:xfrm>
            <a:off x="7528821" y="4337633"/>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27" name="Text Placeholder 54">
            <a:extLst>
              <a:ext uri="{FF2B5EF4-FFF2-40B4-BE49-F238E27FC236}">
                <a16:creationId xmlns:a16="http://schemas.microsoft.com/office/drawing/2014/main" id="{F8B520FF-57E1-46BF-877B-7E0C807D0889}"/>
              </a:ext>
            </a:extLst>
          </p:cNvPr>
          <p:cNvSpPr>
            <a:spLocks noGrp="1"/>
          </p:cNvSpPr>
          <p:nvPr>
            <p:ph type="body" sz="quarter" idx="25" hasCustomPrompt="1"/>
          </p:nvPr>
        </p:nvSpPr>
        <p:spPr>
          <a:xfrm>
            <a:off x="7528821" y="4086381"/>
            <a:ext cx="3279139" cy="271695"/>
          </a:xfrm>
          <a:prstGeom prst="callout1">
            <a:avLst>
              <a:gd name="adj1" fmla="val 48926"/>
              <a:gd name="adj2" fmla="val -4486"/>
              <a:gd name="adj3" fmla="val 156604"/>
              <a:gd name="adj4" fmla="val -38910"/>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Tree>
    <p:extLst>
      <p:ext uri="{BB962C8B-B14F-4D97-AF65-F5344CB8AC3E}">
        <p14:creationId xmlns:p14="http://schemas.microsoft.com/office/powerpoint/2010/main" val="2058446124"/>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OS: Browser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B8A16DB-F813-4B47-B8AA-1DEAD3A18A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9600" y="410400"/>
            <a:ext cx="3339368" cy="5526000"/>
          </a:xfrm>
          <a:prstGeom prst="rect">
            <a:avLst/>
          </a:prstGeom>
        </p:spPr>
      </p:pic>
      <p:sp>
        <p:nvSpPr>
          <p:cNvPr id="22" name="Picture Placeholder 7">
            <a:extLst>
              <a:ext uri="{FF2B5EF4-FFF2-40B4-BE49-F238E27FC236}">
                <a16:creationId xmlns:a16="http://schemas.microsoft.com/office/drawing/2014/main" id="{4FC2FD7D-F2D1-4350-A96D-E185F437E4D9}"/>
              </a:ext>
            </a:extLst>
          </p:cNvPr>
          <p:cNvSpPr>
            <a:spLocks noGrp="1"/>
          </p:cNvSpPr>
          <p:nvPr>
            <p:ph type="pic" sz="quarter" idx="26"/>
          </p:nvPr>
        </p:nvSpPr>
        <p:spPr>
          <a:xfrm>
            <a:off x="4690800" y="1626261"/>
            <a:ext cx="2145600" cy="3445200"/>
          </a:xfrm>
          <a:custGeom>
            <a:avLst/>
            <a:gdLst>
              <a:gd name="connsiteX0" fmla="*/ 0 w 2152650"/>
              <a:gd name="connsiteY0" fmla="*/ 38468 h 3448551"/>
              <a:gd name="connsiteX1" fmla="*/ 38468 w 2152650"/>
              <a:gd name="connsiteY1" fmla="*/ 0 h 3448551"/>
              <a:gd name="connsiteX2" fmla="*/ 2114182 w 2152650"/>
              <a:gd name="connsiteY2" fmla="*/ 0 h 3448551"/>
              <a:gd name="connsiteX3" fmla="*/ 2152650 w 2152650"/>
              <a:gd name="connsiteY3" fmla="*/ 38468 h 3448551"/>
              <a:gd name="connsiteX4" fmla="*/ 2152650 w 2152650"/>
              <a:gd name="connsiteY4" fmla="*/ 3410083 h 3448551"/>
              <a:gd name="connsiteX5" fmla="*/ 2114182 w 2152650"/>
              <a:gd name="connsiteY5" fmla="*/ 3448551 h 3448551"/>
              <a:gd name="connsiteX6" fmla="*/ 38468 w 2152650"/>
              <a:gd name="connsiteY6" fmla="*/ 3448551 h 3448551"/>
              <a:gd name="connsiteX7" fmla="*/ 0 w 2152650"/>
              <a:gd name="connsiteY7" fmla="*/ 3410083 h 3448551"/>
              <a:gd name="connsiteX8" fmla="*/ 0 w 2152650"/>
              <a:gd name="connsiteY8" fmla="*/ 38468 h 3448551"/>
              <a:gd name="connsiteX0" fmla="*/ 0 w 2155031"/>
              <a:gd name="connsiteY0" fmla="*/ 10984 h 3454404"/>
              <a:gd name="connsiteX1" fmla="*/ 40849 w 2155031"/>
              <a:gd name="connsiteY1" fmla="*/ 5853 h 3454404"/>
              <a:gd name="connsiteX2" fmla="*/ 2116563 w 2155031"/>
              <a:gd name="connsiteY2" fmla="*/ 5853 h 3454404"/>
              <a:gd name="connsiteX3" fmla="*/ 2155031 w 2155031"/>
              <a:gd name="connsiteY3" fmla="*/ 44321 h 3454404"/>
              <a:gd name="connsiteX4" fmla="*/ 2155031 w 2155031"/>
              <a:gd name="connsiteY4" fmla="*/ 3415936 h 3454404"/>
              <a:gd name="connsiteX5" fmla="*/ 2116563 w 2155031"/>
              <a:gd name="connsiteY5" fmla="*/ 3454404 h 3454404"/>
              <a:gd name="connsiteX6" fmla="*/ 40849 w 2155031"/>
              <a:gd name="connsiteY6" fmla="*/ 3454404 h 3454404"/>
              <a:gd name="connsiteX7" fmla="*/ 2381 w 2155031"/>
              <a:gd name="connsiteY7" fmla="*/ 3415936 h 3454404"/>
              <a:gd name="connsiteX8" fmla="*/ 0 w 2155031"/>
              <a:gd name="connsiteY8" fmla="*/ 10984 h 3454404"/>
              <a:gd name="connsiteX0" fmla="*/ 0 w 2155031"/>
              <a:gd name="connsiteY0" fmla="*/ 16091 h 3459511"/>
              <a:gd name="connsiteX1" fmla="*/ 40849 w 2155031"/>
              <a:gd name="connsiteY1" fmla="*/ 10960 h 3459511"/>
              <a:gd name="connsiteX2" fmla="*/ 2116563 w 2155031"/>
              <a:gd name="connsiteY2" fmla="*/ 10960 h 3459511"/>
              <a:gd name="connsiteX3" fmla="*/ 2155031 w 2155031"/>
              <a:gd name="connsiteY3" fmla="*/ 8947 h 3459511"/>
              <a:gd name="connsiteX4" fmla="*/ 2155031 w 2155031"/>
              <a:gd name="connsiteY4" fmla="*/ 3421043 h 3459511"/>
              <a:gd name="connsiteX5" fmla="*/ 2116563 w 2155031"/>
              <a:gd name="connsiteY5" fmla="*/ 3459511 h 3459511"/>
              <a:gd name="connsiteX6" fmla="*/ 40849 w 2155031"/>
              <a:gd name="connsiteY6" fmla="*/ 3459511 h 3459511"/>
              <a:gd name="connsiteX7" fmla="*/ 2381 w 2155031"/>
              <a:gd name="connsiteY7" fmla="*/ 3421043 h 3459511"/>
              <a:gd name="connsiteX8" fmla="*/ 0 w 2155031"/>
              <a:gd name="connsiteY8" fmla="*/ 16091 h 3459511"/>
              <a:gd name="connsiteX0" fmla="*/ 0 w 2155031"/>
              <a:gd name="connsiteY0" fmla="*/ 10985 h 3454405"/>
              <a:gd name="connsiteX1" fmla="*/ 40849 w 2155031"/>
              <a:gd name="connsiteY1" fmla="*/ 5854 h 3454405"/>
              <a:gd name="connsiteX2" fmla="*/ 2155031 w 2155031"/>
              <a:gd name="connsiteY2" fmla="*/ 3841 h 3454405"/>
              <a:gd name="connsiteX3" fmla="*/ 2155031 w 2155031"/>
              <a:gd name="connsiteY3" fmla="*/ 3415937 h 3454405"/>
              <a:gd name="connsiteX4" fmla="*/ 2116563 w 2155031"/>
              <a:gd name="connsiteY4" fmla="*/ 3454405 h 3454405"/>
              <a:gd name="connsiteX5" fmla="*/ 40849 w 2155031"/>
              <a:gd name="connsiteY5" fmla="*/ 3454405 h 3454405"/>
              <a:gd name="connsiteX6" fmla="*/ 2381 w 2155031"/>
              <a:gd name="connsiteY6" fmla="*/ 3415937 h 3454405"/>
              <a:gd name="connsiteX7" fmla="*/ 0 w 2155031"/>
              <a:gd name="connsiteY7" fmla="*/ 10985 h 3454405"/>
              <a:gd name="connsiteX0" fmla="*/ 0 w 2155031"/>
              <a:gd name="connsiteY0" fmla="*/ 429651 h 3873071"/>
              <a:gd name="connsiteX1" fmla="*/ 2155031 w 2155031"/>
              <a:gd name="connsiteY1" fmla="*/ 422507 h 3873071"/>
              <a:gd name="connsiteX2" fmla="*/ 2155031 w 2155031"/>
              <a:gd name="connsiteY2" fmla="*/ 3834603 h 3873071"/>
              <a:gd name="connsiteX3" fmla="*/ 2116563 w 2155031"/>
              <a:gd name="connsiteY3" fmla="*/ 3873071 h 3873071"/>
              <a:gd name="connsiteX4" fmla="*/ 40849 w 2155031"/>
              <a:gd name="connsiteY4" fmla="*/ 3873071 h 3873071"/>
              <a:gd name="connsiteX5" fmla="*/ 2381 w 2155031"/>
              <a:gd name="connsiteY5" fmla="*/ 3834603 h 3873071"/>
              <a:gd name="connsiteX6" fmla="*/ 0 w 2155031"/>
              <a:gd name="connsiteY6" fmla="*/ 429651 h 3873071"/>
              <a:gd name="connsiteX0" fmla="*/ 0 w 2155031"/>
              <a:gd name="connsiteY0" fmla="*/ 255321 h 3698741"/>
              <a:gd name="connsiteX1" fmla="*/ 2155031 w 2155031"/>
              <a:gd name="connsiteY1" fmla="*/ 248177 h 3698741"/>
              <a:gd name="connsiteX2" fmla="*/ 2155031 w 2155031"/>
              <a:gd name="connsiteY2" fmla="*/ 3660273 h 3698741"/>
              <a:gd name="connsiteX3" fmla="*/ 2116563 w 2155031"/>
              <a:gd name="connsiteY3" fmla="*/ 3698741 h 3698741"/>
              <a:gd name="connsiteX4" fmla="*/ 40849 w 2155031"/>
              <a:gd name="connsiteY4" fmla="*/ 3698741 h 3698741"/>
              <a:gd name="connsiteX5" fmla="*/ 2381 w 2155031"/>
              <a:gd name="connsiteY5" fmla="*/ 3660273 h 3698741"/>
              <a:gd name="connsiteX6" fmla="*/ 0 w 2155031"/>
              <a:gd name="connsiteY6" fmla="*/ 255321 h 3698741"/>
              <a:gd name="connsiteX0" fmla="*/ 0 w 2155031"/>
              <a:gd name="connsiteY0" fmla="*/ 7144 h 3450564"/>
              <a:gd name="connsiteX1" fmla="*/ 2155031 w 2155031"/>
              <a:gd name="connsiteY1" fmla="*/ 0 h 3450564"/>
              <a:gd name="connsiteX2" fmla="*/ 2155031 w 2155031"/>
              <a:gd name="connsiteY2" fmla="*/ 3412096 h 3450564"/>
              <a:gd name="connsiteX3" fmla="*/ 2116563 w 2155031"/>
              <a:gd name="connsiteY3" fmla="*/ 3450564 h 3450564"/>
              <a:gd name="connsiteX4" fmla="*/ 40849 w 2155031"/>
              <a:gd name="connsiteY4" fmla="*/ 3450564 h 3450564"/>
              <a:gd name="connsiteX5" fmla="*/ 2381 w 2155031"/>
              <a:gd name="connsiteY5" fmla="*/ 3412096 h 3450564"/>
              <a:gd name="connsiteX6" fmla="*/ 0 w 2155031"/>
              <a:gd name="connsiteY6" fmla="*/ 7144 h 3450564"/>
              <a:gd name="connsiteX0" fmla="*/ 0 w 2155031"/>
              <a:gd name="connsiteY0" fmla="*/ 2381 h 3450564"/>
              <a:gd name="connsiteX1" fmla="*/ 2155031 w 2155031"/>
              <a:gd name="connsiteY1" fmla="*/ 0 h 3450564"/>
              <a:gd name="connsiteX2" fmla="*/ 2155031 w 2155031"/>
              <a:gd name="connsiteY2" fmla="*/ 3412096 h 3450564"/>
              <a:gd name="connsiteX3" fmla="*/ 2116563 w 2155031"/>
              <a:gd name="connsiteY3" fmla="*/ 3450564 h 3450564"/>
              <a:gd name="connsiteX4" fmla="*/ 40849 w 2155031"/>
              <a:gd name="connsiteY4" fmla="*/ 3450564 h 3450564"/>
              <a:gd name="connsiteX5" fmla="*/ 2381 w 2155031"/>
              <a:gd name="connsiteY5" fmla="*/ 3412096 h 3450564"/>
              <a:gd name="connsiteX6" fmla="*/ 0 w 2155031"/>
              <a:gd name="connsiteY6" fmla="*/ 2381 h 345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5031" h="3450564">
                <a:moveTo>
                  <a:pt x="0" y="2381"/>
                </a:moveTo>
                <a:lnTo>
                  <a:pt x="2155031" y="0"/>
                </a:lnTo>
                <a:lnTo>
                  <a:pt x="2155031" y="3412096"/>
                </a:lnTo>
                <a:cubicBezTo>
                  <a:pt x="2155031" y="3433341"/>
                  <a:pt x="2137808" y="3450564"/>
                  <a:pt x="2116563" y="3450564"/>
                </a:cubicBezTo>
                <a:lnTo>
                  <a:pt x="40849" y="3450564"/>
                </a:lnTo>
                <a:cubicBezTo>
                  <a:pt x="19604" y="3450564"/>
                  <a:pt x="2381" y="3433341"/>
                  <a:pt x="2381" y="3412096"/>
                </a:cubicBezTo>
                <a:cubicBezTo>
                  <a:pt x="2381" y="2288224"/>
                  <a:pt x="0" y="1126253"/>
                  <a:pt x="0" y="2381"/>
                </a:cubicBezTo>
                <a:close/>
              </a:path>
            </a:pathLst>
          </a:custGeom>
          <a:solidFill>
            <a:srgbClr val="FFFFFF"/>
          </a:solidFill>
        </p:spPr>
        <p:txBody>
          <a:bodyPr anchor="ctr" anchorCtr="0"/>
          <a:lstStyle>
            <a:lvl1pPr marL="0" indent="0" algn="ctr">
              <a:buNone/>
              <a:defRPr sz="1200" b="1">
                <a:solidFill>
                  <a:srgbClr val="FF5500"/>
                </a:solidFill>
              </a:defRPr>
            </a:lvl1pPr>
          </a:lstStyle>
          <a:p>
            <a:endParaRPr lang="en-US" dirty="0"/>
          </a:p>
          <a:p>
            <a:r>
              <a:rPr lang="en-US" dirty="0"/>
              <a:t>Add your 375x602px screenshot</a:t>
            </a:r>
          </a:p>
          <a:p>
            <a:endParaRPr lang="en-US" dirty="0"/>
          </a:p>
          <a:p>
            <a:endParaRPr lang="en-US" dirty="0"/>
          </a:p>
          <a:p>
            <a:endParaRPr lang="en-US" dirty="0"/>
          </a:p>
          <a:p>
            <a:endParaRPr lang="en-US" dirty="0"/>
          </a:p>
        </p:txBody>
      </p:sp>
      <p:sp>
        <p:nvSpPr>
          <p:cNvPr id="25" name="Text Placeholder 6">
            <a:extLst>
              <a:ext uri="{FF2B5EF4-FFF2-40B4-BE49-F238E27FC236}">
                <a16:creationId xmlns:a16="http://schemas.microsoft.com/office/drawing/2014/main" id="{2CFE7275-A361-4283-9BC2-7EEFDDAE107D}"/>
              </a:ext>
            </a:extLst>
          </p:cNvPr>
          <p:cNvSpPr>
            <a:spLocks noGrp="1"/>
          </p:cNvSpPr>
          <p:nvPr>
            <p:ph type="body" sz="quarter" idx="13" hasCustomPrompt="1"/>
          </p:nvPr>
        </p:nvSpPr>
        <p:spPr>
          <a:xfrm>
            <a:off x="4760546" y="1390799"/>
            <a:ext cx="1999396" cy="188912"/>
          </a:xfrm>
          <a:prstGeom prst="rect">
            <a:avLst/>
          </a:prstGeom>
        </p:spPr>
        <p:txBody>
          <a:bodyPr anchor="ctr"/>
          <a:lstStyle>
            <a:lvl1pPr marL="0" indent="0" algn="ctr">
              <a:buNone/>
              <a:defRPr sz="800" b="1"/>
            </a:lvl1pPr>
          </a:lstStyle>
          <a:p>
            <a:pPr lvl="0"/>
            <a:r>
              <a:rPr lang="en-AU" dirty="0"/>
              <a:t>Add your URL</a:t>
            </a:r>
          </a:p>
        </p:txBody>
      </p:sp>
      <p:sp>
        <p:nvSpPr>
          <p:cNvPr id="15" name="Text Placeholder 17">
            <a:extLst>
              <a:ext uri="{FF2B5EF4-FFF2-40B4-BE49-F238E27FC236}">
                <a16:creationId xmlns:a16="http://schemas.microsoft.com/office/drawing/2014/main" id="{48D424B3-E66C-4CB2-9E5F-639420109C46}"/>
              </a:ext>
            </a:extLst>
          </p:cNvPr>
          <p:cNvSpPr>
            <a:spLocks noGrp="1"/>
          </p:cNvSpPr>
          <p:nvPr>
            <p:ph type="body" sz="quarter" idx="14" hasCustomPrompt="1"/>
          </p:nvPr>
        </p:nvSpPr>
        <p:spPr>
          <a:xfrm>
            <a:off x="719137" y="725763"/>
            <a:ext cx="3324128"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17" name="Content Placeholder 2">
            <a:extLst>
              <a:ext uri="{FF2B5EF4-FFF2-40B4-BE49-F238E27FC236}">
                <a16:creationId xmlns:a16="http://schemas.microsoft.com/office/drawing/2014/main" id="{6B2E816B-7594-4E6A-981B-D821AAAC1C07}"/>
              </a:ext>
            </a:extLst>
          </p:cNvPr>
          <p:cNvSpPr>
            <a:spLocks noGrp="1"/>
          </p:cNvSpPr>
          <p:nvPr>
            <p:ph sz="quarter" idx="27" hasCustomPrompt="1"/>
          </p:nvPr>
        </p:nvSpPr>
        <p:spPr>
          <a:xfrm>
            <a:off x="719137" y="1407908"/>
            <a:ext cx="3324128" cy="4339147"/>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9" name="Text Placeholder 42">
            <a:extLst>
              <a:ext uri="{FF2B5EF4-FFF2-40B4-BE49-F238E27FC236}">
                <a16:creationId xmlns:a16="http://schemas.microsoft.com/office/drawing/2014/main" id="{13E9FCDB-2251-4A54-8274-A0994EFD7384}"/>
              </a:ext>
            </a:extLst>
          </p:cNvPr>
          <p:cNvSpPr>
            <a:spLocks noGrp="1"/>
          </p:cNvSpPr>
          <p:nvPr>
            <p:ph type="body" sz="quarter" idx="20" hasCustomPrompt="1"/>
          </p:nvPr>
        </p:nvSpPr>
        <p:spPr>
          <a:xfrm>
            <a:off x="7528821" y="2036892"/>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30" name="Text Placeholder 54">
            <a:extLst>
              <a:ext uri="{FF2B5EF4-FFF2-40B4-BE49-F238E27FC236}">
                <a16:creationId xmlns:a16="http://schemas.microsoft.com/office/drawing/2014/main" id="{F403BF7D-2CB3-4B3B-A10F-C28E9CE00B20}"/>
              </a:ext>
            </a:extLst>
          </p:cNvPr>
          <p:cNvSpPr>
            <a:spLocks noGrp="1"/>
          </p:cNvSpPr>
          <p:nvPr>
            <p:ph type="body" sz="quarter" idx="21" hasCustomPrompt="1"/>
          </p:nvPr>
        </p:nvSpPr>
        <p:spPr>
          <a:xfrm>
            <a:off x="7528821" y="1785639"/>
            <a:ext cx="3279139" cy="271695"/>
          </a:xfrm>
          <a:prstGeom prst="callout1">
            <a:avLst>
              <a:gd name="adj1" fmla="val 48926"/>
              <a:gd name="adj2" fmla="val -4486"/>
              <a:gd name="adj3" fmla="val -68558"/>
              <a:gd name="adj4" fmla="val -34294"/>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
        <p:nvSpPr>
          <p:cNvPr id="31" name="Text Placeholder 42">
            <a:extLst>
              <a:ext uri="{FF2B5EF4-FFF2-40B4-BE49-F238E27FC236}">
                <a16:creationId xmlns:a16="http://schemas.microsoft.com/office/drawing/2014/main" id="{6ADC8C4D-F38E-4AFF-B276-75CD2DF1BCEB}"/>
              </a:ext>
            </a:extLst>
          </p:cNvPr>
          <p:cNvSpPr>
            <a:spLocks noGrp="1"/>
          </p:cNvSpPr>
          <p:nvPr>
            <p:ph type="body" sz="quarter" idx="22" hasCustomPrompt="1"/>
          </p:nvPr>
        </p:nvSpPr>
        <p:spPr>
          <a:xfrm>
            <a:off x="7528821" y="3363653"/>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32" name="Text Placeholder 54">
            <a:extLst>
              <a:ext uri="{FF2B5EF4-FFF2-40B4-BE49-F238E27FC236}">
                <a16:creationId xmlns:a16="http://schemas.microsoft.com/office/drawing/2014/main" id="{0F508C34-4099-4C23-AA7F-9BE271716947}"/>
              </a:ext>
            </a:extLst>
          </p:cNvPr>
          <p:cNvSpPr>
            <a:spLocks noGrp="1"/>
          </p:cNvSpPr>
          <p:nvPr>
            <p:ph type="body" sz="quarter" idx="23" hasCustomPrompt="1"/>
          </p:nvPr>
        </p:nvSpPr>
        <p:spPr>
          <a:xfrm>
            <a:off x="7528821" y="3112400"/>
            <a:ext cx="3279139" cy="271695"/>
          </a:xfrm>
          <a:prstGeom prst="callout1">
            <a:avLst>
              <a:gd name="adj1" fmla="val 48926"/>
              <a:gd name="adj2" fmla="val -4486"/>
              <a:gd name="adj3" fmla="val 254097"/>
              <a:gd name="adj4" fmla="val -38910"/>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
        <p:nvSpPr>
          <p:cNvPr id="33" name="Text Placeholder 42">
            <a:extLst>
              <a:ext uri="{FF2B5EF4-FFF2-40B4-BE49-F238E27FC236}">
                <a16:creationId xmlns:a16="http://schemas.microsoft.com/office/drawing/2014/main" id="{57EE2189-DE64-4810-9479-DB4256B92B7B}"/>
              </a:ext>
            </a:extLst>
          </p:cNvPr>
          <p:cNvSpPr>
            <a:spLocks noGrp="1"/>
          </p:cNvSpPr>
          <p:nvPr>
            <p:ph type="body" sz="quarter" idx="24" hasCustomPrompt="1"/>
          </p:nvPr>
        </p:nvSpPr>
        <p:spPr>
          <a:xfrm>
            <a:off x="7528821" y="4686232"/>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34" name="Text Placeholder 54">
            <a:extLst>
              <a:ext uri="{FF2B5EF4-FFF2-40B4-BE49-F238E27FC236}">
                <a16:creationId xmlns:a16="http://schemas.microsoft.com/office/drawing/2014/main" id="{5DED8378-4C86-4D98-AF42-8D02D71FBFF6}"/>
              </a:ext>
            </a:extLst>
          </p:cNvPr>
          <p:cNvSpPr>
            <a:spLocks noGrp="1"/>
          </p:cNvSpPr>
          <p:nvPr>
            <p:ph type="body" sz="quarter" idx="25" hasCustomPrompt="1"/>
          </p:nvPr>
        </p:nvSpPr>
        <p:spPr>
          <a:xfrm>
            <a:off x="7528821" y="4434980"/>
            <a:ext cx="3279139" cy="271695"/>
          </a:xfrm>
          <a:prstGeom prst="callout1">
            <a:avLst>
              <a:gd name="adj1" fmla="val 48926"/>
              <a:gd name="adj2" fmla="val -4486"/>
              <a:gd name="adj3" fmla="val 156604"/>
              <a:gd name="adj4" fmla="val -38910"/>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Tree>
    <p:extLst>
      <p:ext uri="{BB962C8B-B14F-4D97-AF65-F5344CB8AC3E}">
        <p14:creationId xmlns:p14="http://schemas.microsoft.com/office/powerpoint/2010/main" val="3222802068"/>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OS: Full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F87E9C6-802B-49CF-A5E3-9E260816ED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9600" y="410400"/>
            <a:ext cx="3339368" cy="5526000"/>
          </a:xfrm>
          <a:prstGeom prst="rect">
            <a:avLst/>
          </a:prstGeom>
        </p:spPr>
      </p:pic>
      <p:sp>
        <p:nvSpPr>
          <p:cNvPr id="22" name="Picture Placeholder 7">
            <a:extLst>
              <a:ext uri="{FF2B5EF4-FFF2-40B4-BE49-F238E27FC236}">
                <a16:creationId xmlns:a16="http://schemas.microsoft.com/office/drawing/2014/main" id="{4FC2FD7D-F2D1-4350-A96D-E185F437E4D9}"/>
              </a:ext>
            </a:extLst>
          </p:cNvPr>
          <p:cNvSpPr>
            <a:spLocks noGrp="1"/>
          </p:cNvSpPr>
          <p:nvPr>
            <p:ph type="pic" sz="quarter" idx="26"/>
          </p:nvPr>
        </p:nvSpPr>
        <p:spPr>
          <a:xfrm>
            <a:off x="4686300" y="1257300"/>
            <a:ext cx="2152650" cy="3819525"/>
          </a:xfrm>
          <a:prstGeom prst="roundRect">
            <a:avLst>
              <a:gd name="adj" fmla="val 1787"/>
            </a:avLst>
          </a:prstGeom>
          <a:solidFill>
            <a:srgbClr val="FFFFFF"/>
          </a:solidFill>
        </p:spPr>
        <p:txBody>
          <a:bodyPr anchor="ctr" anchorCtr="0"/>
          <a:lstStyle>
            <a:lvl1pPr marL="0" indent="0" algn="ctr">
              <a:buNone/>
              <a:defRPr sz="1200" b="1">
                <a:solidFill>
                  <a:srgbClr val="FF5500"/>
                </a:solidFill>
              </a:defRPr>
            </a:lvl1pPr>
          </a:lstStyle>
          <a:p>
            <a:endParaRPr lang="en-US" dirty="0"/>
          </a:p>
          <a:p>
            <a:r>
              <a:rPr lang="en-US" dirty="0"/>
              <a:t>Add your 375x667px screenshot</a:t>
            </a:r>
          </a:p>
          <a:p>
            <a:endParaRPr lang="en-US" dirty="0"/>
          </a:p>
          <a:p>
            <a:endParaRPr lang="en-US" dirty="0"/>
          </a:p>
          <a:p>
            <a:endParaRPr lang="en-US" dirty="0"/>
          </a:p>
          <a:p>
            <a:endParaRPr lang="en-US" dirty="0"/>
          </a:p>
        </p:txBody>
      </p:sp>
      <p:sp>
        <p:nvSpPr>
          <p:cNvPr id="15" name="Text Placeholder 17">
            <a:extLst>
              <a:ext uri="{FF2B5EF4-FFF2-40B4-BE49-F238E27FC236}">
                <a16:creationId xmlns:a16="http://schemas.microsoft.com/office/drawing/2014/main" id="{BA00BDF8-BD24-43B7-97D8-1F6B4426F054}"/>
              </a:ext>
            </a:extLst>
          </p:cNvPr>
          <p:cNvSpPr>
            <a:spLocks noGrp="1"/>
          </p:cNvSpPr>
          <p:nvPr>
            <p:ph type="body" sz="quarter" idx="14" hasCustomPrompt="1"/>
          </p:nvPr>
        </p:nvSpPr>
        <p:spPr>
          <a:xfrm>
            <a:off x="719137" y="725763"/>
            <a:ext cx="3324128"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17" name="Content Placeholder 2">
            <a:extLst>
              <a:ext uri="{FF2B5EF4-FFF2-40B4-BE49-F238E27FC236}">
                <a16:creationId xmlns:a16="http://schemas.microsoft.com/office/drawing/2014/main" id="{E61E0267-FC32-41D9-B537-3F5E25F6EAA4}"/>
              </a:ext>
            </a:extLst>
          </p:cNvPr>
          <p:cNvSpPr>
            <a:spLocks noGrp="1"/>
          </p:cNvSpPr>
          <p:nvPr>
            <p:ph sz="quarter" idx="27" hasCustomPrompt="1"/>
          </p:nvPr>
        </p:nvSpPr>
        <p:spPr>
          <a:xfrm>
            <a:off x="719137" y="1407908"/>
            <a:ext cx="3324128" cy="4339147"/>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8" name="Text Placeholder 42">
            <a:extLst>
              <a:ext uri="{FF2B5EF4-FFF2-40B4-BE49-F238E27FC236}">
                <a16:creationId xmlns:a16="http://schemas.microsoft.com/office/drawing/2014/main" id="{02C9F831-1CDE-48BE-981A-44F787F67767}"/>
              </a:ext>
            </a:extLst>
          </p:cNvPr>
          <p:cNvSpPr>
            <a:spLocks noGrp="1"/>
          </p:cNvSpPr>
          <p:nvPr>
            <p:ph type="body" sz="quarter" idx="20" hasCustomPrompt="1"/>
          </p:nvPr>
        </p:nvSpPr>
        <p:spPr>
          <a:xfrm>
            <a:off x="7528821" y="2036892"/>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19" name="Text Placeholder 54">
            <a:extLst>
              <a:ext uri="{FF2B5EF4-FFF2-40B4-BE49-F238E27FC236}">
                <a16:creationId xmlns:a16="http://schemas.microsoft.com/office/drawing/2014/main" id="{4FAC93F0-C95A-4A95-BED9-0573B7115DCA}"/>
              </a:ext>
            </a:extLst>
          </p:cNvPr>
          <p:cNvSpPr>
            <a:spLocks noGrp="1"/>
          </p:cNvSpPr>
          <p:nvPr>
            <p:ph type="body" sz="quarter" idx="21" hasCustomPrompt="1"/>
          </p:nvPr>
        </p:nvSpPr>
        <p:spPr>
          <a:xfrm>
            <a:off x="7528821" y="1785639"/>
            <a:ext cx="3279139" cy="271695"/>
          </a:xfrm>
          <a:prstGeom prst="callout1">
            <a:avLst>
              <a:gd name="adj1" fmla="val 48926"/>
              <a:gd name="adj2" fmla="val -4486"/>
              <a:gd name="adj3" fmla="val -68558"/>
              <a:gd name="adj4" fmla="val -34294"/>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
        <p:nvSpPr>
          <p:cNvPr id="24" name="Text Placeholder 42">
            <a:extLst>
              <a:ext uri="{FF2B5EF4-FFF2-40B4-BE49-F238E27FC236}">
                <a16:creationId xmlns:a16="http://schemas.microsoft.com/office/drawing/2014/main" id="{8422AB26-0405-46BD-AC52-69ED276C47B1}"/>
              </a:ext>
            </a:extLst>
          </p:cNvPr>
          <p:cNvSpPr>
            <a:spLocks noGrp="1"/>
          </p:cNvSpPr>
          <p:nvPr>
            <p:ph type="body" sz="quarter" idx="22" hasCustomPrompt="1"/>
          </p:nvPr>
        </p:nvSpPr>
        <p:spPr>
          <a:xfrm>
            <a:off x="7528821" y="3363653"/>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25" name="Text Placeholder 54">
            <a:extLst>
              <a:ext uri="{FF2B5EF4-FFF2-40B4-BE49-F238E27FC236}">
                <a16:creationId xmlns:a16="http://schemas.microsoft.com/office/drawing/2014/main" id="{3E892704-3114-4F23-A6DB-4AAFE7474DF0}"/>
              </a:ext>
            </a:extLst>
          </p:cNvPr>
          <p:cNvSpPr>
            <a:spLocks noGrp="1"/>
          </p:cNvSpPr>
          <p:nvPr>
            <p:ph type="body" sz="quarter" idx="23" hasCustomPrompt="1"/>
          </p:nvPr>
        </p:nvSpPr>
        <p:spPr>
          <a:xfrm>
            <a:off x="7528821" y="3112400"/>
            <a:ext cx="3279139" cy="271695"/>
          </a:xfrm>
          <a:prstGeom prst="callout1">
            <a:avLst>
              <a:gd name="adj1" fmla="val 48926"/>
              <a:gd name="adj2" fmla="val -4486"/>
              <a:gd name="adj3" fmla="val 254097"/>
              <a:gd name="adj4" fmla="val -38910"/>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
        <p:nvSpPr>
          <p:cNvPr id="26" name="Text Placeholder 42">
            <a:extLst>
              <a:ext uri="{FF2B5EF4-FFF2-40B4-BE49-F238E27FC236}">
                <a16:creationId xmlns:a16="http://schemas.microsoft.com/office/drawing/2014/main" id="{49B5458D-5856-42A9-B276-31822EB9D551}"/>
              </a:ext>
            </a:extLst>
          </p:cNvPr>
          <p:cNvSpPr>
            <a:spLocks noGrp="1"/>
          </p:cNvSpPr>
          <p:nvPr>
            <p:ph type="body" sz="quarter" idx="24" hasCustomPrompt="1"/>
          </p:nvPr>
        </p:nvSpPr>
        <p:spPr>
          <a:xfrm>
            <a:off x="7528821" y="4686232"/>
            <a:ext cx="3279139" cy="271766"/>
          </a:xfrm>
          <a:prstGeom prst="rect">
            <a:avLst/>
          </a:prstGeom>
        </p:spPr>
        <p:txBody>
          <a:bodyPr lIns="0" tIns="0" rIns="0" bIns="0"/>
          <a:lstStyle>
            <a:lvl1pPr marL="0" indent="0">
              <a:buNone/>
              <a:defRPr sz="1400" b="0" spc="-40" baseline="0">
                <a:solidFill>
                  <a:schemeClr val="bg1">
                    <a:alpha val="80000"/>
                  </a:schemeClr>
                </a:solidFill>
              </a:defRPr>
            </a:lvl1pPr>
          </a:lstStyle>
          <a:p>
            <a:pPr lvl="0"/>
            <a:r>
              <a:rPr lang="en-US" dirty="0"/>
              <a:t>Short explanation, if required.</a:t>
            </a:r>
            <a:endParaRPr lang="en-AU" dirty="0"/>
          </a:p>
        </p:txBody>
      </p:sp>
      <p:sp>
        <p:nvSpPr>
          <p:cNvPr id="27" name="Text Placeholder 54">
            <a:extLst>
              <a:ext uri="{FF2B5EF4-FFF2-40B4-BE49-F238E27FC236}">
                <a16:creationId xmlns:a16="http://schemas.microsoft.com/office/drawing/2014/main" id="{E771D9F4-68B6-43ED-8675-31DDBEC4CDB0}"/>
              </a:ext>
            </a:extLst>
          </p:cNvPr>
          <p:cNvSpPr>
            <a:spLocks noGrp="1"/>
          </p:cNvSpPr>
          <p:nvPr>
            <p:ph type="body" sz="quarter" idx="25" hasCustomPrompt="1"/>
          </p:nvPr>
        </p:nvSpPr>
        <p:spPr>
          <a:xfrm>
            <a:off x="7528821" y="4434980"/>
            <a:ext cx="3279139" cy="271695"/>
          </a:xfrm>
          <a:prstGeom prst="callout1">
            <a:avLst>
              <a:gd name="adj1" fmla="val 48926"/>
              <a:gd name="adj2" fmla="val -4486"/>
              <a:gd name="adj3" fmla="val 156604"/>
              <a:gd name="adj4" fmla="val -38910"/>
            </a:avLst>
          </a:prstGeom>
          <a:ln w="31750" cap="rnd">
            <a:solidFill>
              <a:schemeClr val="accent1"/>
            </a:solidFill>
            <a:prstDash val="sysDot"/>
            <a:headEnd type="none" w="lg" len="lg"/>
            <a:tailEnd type="oval" w="med" len="med"/>
          </a:ln>
        </p:spPr>
        <p:txBody>
          <a:bodyPr lIns="0" tIns="0" rIns="0" bIns="0"/>
          <a:lstStyle>
            <a:lvl1pPr marL="0" indent="0">
              <a:buNone/>
              <a:defRPr sz="1400" b="1" spc="-40" baseline="0">
                <a:solidFill>
                  <a:schemeClr val="bg1"/>
                </a:solidFill>
              </a:defRPr>
            </a:lvl1pPr>
          </a:lstStyle>
          <a:p>
            <a:pPr lvl="0"/>
            <a:r>
              <a:rPr lang="en-US" dirty="0"/>
              <a:t>Call-out</a:t>
            </a:r>
            <a:endParaRPr lang="en-AU" dirty="0"/>
          </a:p>
        </p:txBody>
      </p:sp>
    </p:spTree>
    <p:extLst>
      <p:ext uri="{BB962C8B-B14F-4D97-AF65-F5344CB8AC3E}">
        <p14:creationId xmlns:p14="http://schemas.microsoft.com/office/powerpoint/2010/main" val="1832475279"/>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S: Full screen alterna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7D2FA2-42A8-4FBC-A5DE-F31B3903A7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17052" y="650402"/>
            <a:ext cx="5773656" cy="6435034"/>
          </a:xfrm>
          <a:prstGeom prst="rect">
            <a:avLst/>
          </a:prstGeom>
        </p:spPr>
      </p:pic>
      <p:sp>
        <p:nvSpPr>
          <p:cNvPr id="25" name="Picture Placeholder 7">
            <a:extLst>
              <a:ext uri="{FF2B5EF4-FFF2-40B4-BE49-F238E27FC236}">
                <a16:creationId xmlns:a16="http://schemas.microsoft.com/office/drawing/2014/main" id="{CC0AA516-012D-4576-9752-F65849D3EFEE}"/>
              </a:ext>
            </a:extLst>
          </p:cNvPr>
          <p:cNvSpPr>
            <a:spLocks noGrp="1"/>
          </p:cNvSpPr>
          <p:nvPr>
            <p:ph type="pic" sz="quarter" idx="26"/>
          </p:nvPr>
        </p:nvSpPr>
        <p:spPr>
          <a:xfrm>
            <a:off x="6702086" y="1254918"/>
            <a:ext cx="2156585" cy="3819525"/>
          </a:xfrm>
          <a:custGeom>
            <a:avLst/>
            <a:gdLst>
              <a:gd name="connsiteX0" fmla="*/ 0 w 2152650"/>
              <a:gd name="connsiteY0" fmla="*/ 38468 h 3819525"/>
              <a:gd name="connsiteX1" fmla="*/ 38468 w 2152650"/>
              <a:gd name="connsiteY1" fmla="*/ 0 h 3819525"/>
              <a:gd name="connsiteX2" fmla="*/ 2114182 w 2152650"/>
              <a:gd name="connsiteY2" fmla="*/ 0 h 3819525"/>
              <a:gd name="connsiteX3" fmla="*/ 2152650 w 2152650"/>
              <a:gd name="connsiteY3" fmla="*/ 38468 h 3819525"/>
              <a:gd name="connsiteX4" fmla="*/ 2152650 w 2152650"/>
              <a:gd name="connsiteY4" fmla="*/ 3781057 h 3819525"/>
              <a:gd name="connsiteX5" fmla="*/ 2114182 w 2152650"/>
              <a:gd name="connsiteY5" fmla="*/ 3819525 h 3819525"/>
              <a:gd name="connsiteX6" fmla="*/ 38468 w 2152650"/>
              <a:gd name="connsiteY6" fmla="*/ 3819525 h 3819525"/>
              <a:gd name="connsiteX7" fmla="*/ 0 w 2152650"/>
              <a:gd name="connsiteY7" fmla="*/ 3781057 h 3819525"/>
              <a:gd name="connsiteX8" fmla="*/ 0 w 2152650"/>
              <a:gd name="connsiteY8" fmla="*/ 38468 h 3819525"/>
              <a:gd name="connsiteX0" fmla="*/ 1529 w 2154179"/>
              <a:gd name="connsiteY0" fmla="*/ 38468 h 3819525"/>
              <a:gd name="connsiteX1" fmla="*/ 39997 w 2154179"/>
              <a:gd name="connsiteY1" fmla="*/ 0 h 3819525"/>
              <a:gd name="connsiteX2" fmla="*/ 2115711 w 2154179"/>
              <a:gd name="connsiteY2" fmla="*/ 0 h 3819525"/>
              <a:gd name="connsiteX3" fmla="*/ 2154179 w 2154179"/>
              <a:gd name="connsiteY3" fmla="*/ 38468 h 3819525"/>
              <a:gd name="connsiteX4" fmla="*/ 2154179 w 2154179"/>
              <a:gd name="connsiteY4" fmla="*/ 3781057 h 3819525"/>
              <a:gd name="connsiteX5" fmla="*/ 2115711 w 2154179"/>
              <a:gd name="connsiteY5" fmla="*/ 3819525 h 3819525"/>
              <a:gd name="connsiteX6" fmla="*/ 39997 w 2154179"/>
              <a:gd name="connsiteY6" fmla="*/ 3819525 h 3819525"/>
              <a:gd name="connsiteX7" fmla="*/ 1529 w 2154179"/>
              <a:gd name="connsiteY7" fmla="*/ 3781057 h 3819525"/>
              <a:gd name="connsiteX8" fmla="*/ 0 w 2154179"/>
              <a:gd name="connsiteY8" fmla="*/ 2633738 h 3819525"/>
              <a:gd name="connsiteX9" fmla="*/ 1529 w 2154179"/>
              <a:gd name="connsiteY9" fmla="*/ 38468 h 3819525"/>
              <a:gd name="connsiteX0" fmla="*/ 3347 w 2155997"/>
              <a:gd name="connsiteY0" fmla="*/ 38468 h 3819525"/>
              <a:gd name="connsiteX1" fmla="*/ 41815 w 2155997"/>
              <a:gd name="connsiteY1" fmla="*/ 0 h 3819525"/>
              <a:gd name="connsiteX2" fmla="*/ 2117529 w 2155997"/>
              <a:gd name="connsiteY2" fmla="*/ 0 h 3819525"/>
              <a:gd name="connsiteX3" fmla="*/ 2155997 w 2155997"/>
              <a:gd name="connsiteY3" fmla="*/ 38468 h 3819525"/>
              <a:gd name="connsiteX4" fmla="*/ 2155997 w 2155997"/>
              <a:gd name="connsiteY4" fmla="*/ 3781057 h 3819525"/>
              <a:gd name="connsiteX5" fmla="*/ 2117529 w 2155997"/>
              <a:gd name="connsiteY5" fmla="*/ 3819525 h 3819525"/>
              <a:gd name="connsiteX6" fmla="*/ 41815 w 2155997"/>
              <a:gd name="connsiteY6" fmla="*/ 3819525 h 3819525"/>
              <a:gd name="connsiteX7" fmla="*/ 3347 w 2155997"/>
              <a:gd name="connsiteY7" fmla="*/ 3781057 h 3819525"/>
              <a:gd name="connsiteX8" fmla="*/ 1819 w 2155997"/>
              <a:gd name="connsiteY8" fmla="*/ 2871963 h 3819525"/>
              <a:gd name="connsiteX9" fmla="*/ 1818 w 2155997"/>
              <a:gd name="connsiteY9" fmla="*/ 2633738 h 3819525"/>
              <a:gd name="connsiteX10" fmla="*/ 3347 w 2155997"/>
              <a:gd name="connsiteY10" fmla="*/ 38468 h 3819525"/>
              <a:gd name="connsiteX0" fmla="*/ 3347 w 2155997"/>
              <a:gd name="connsiteY0" fmla="*/ 38468 h 3819525"/>
              <a:gd name="connsiteX1" fmla="*/ 41815 w 2155997"/>
              <a:gd name="connsiteY1" fmla="*/ 0 h 3819525"/>
              <a:gd name="connsiteX2" fmla="*/ 2117529 w 2155997"/>
              <a:gd name="connsiteY2" fmla="*/ 0 h 3819525"/>
              <a:gd name="connsiteX3" fmla="*/ 2155997 w 2155997"/>
              <a:gd name="connsiteY3" fmla="*/ 38468 h 3819525"/>
              <a:gd name="connsiteX4" fmla="*/ 2155997 w 2155997"/>
              <a:gd name="connsiteY4" fmla="*/ 3781057 h 3819525"/>
              <a:gd name="connsiteX5" fmla="*/ 2117529 w 2155997"/>
              <a:gd name="connsiteY5" fmla="*/ 3819525 h 3819525"/>
              <a:gd name="connsiteX6" fmla="*/ 41815 w 2155997"/>
              <a:gd name="connsiteY6" fmla="*/ 3819525 h 3819525"/>
              <a:gd name="connsiteX7" fmla="*/ 3347 w 2155997"/>
              <a:gd name="connsiteY7" fmla="*/ 3781057 h 3819525"/>
              <a:gd name="connsiteX8" fmla="*/ 1819 w 2155997"/>
              <a:gd name="connsiteY8" fmla="*/ 2871963 h 3819525"/>
              <a:gd name="connsiteX9" fmla="*/ 1818 w 2155997"/>
              <a:gd name="connsiteY9" fmla="*/ 2633738 h 3819525"/>
              <a:gd name="connsiteX10" fmla="*/ 3347 w 2155997"/>
              <a:gd name="connsiteY10" fmla="*/ 38468 h 3819525"/>
              <a:gd name="connsiteX0" fmla="*/ 3347 w 2155997"/>
              <a:gd name="connsiteY0" fmla="*/ 38468 h 3819525"/>
              <a:gd name="connsiteX1" fmla="*/ 41815 w 2155997"/>
              <a:gd name="connsiteY1" fmla="*/ 0 h 3819525"/>
              <a:gd name="connsiteX2" fmla="*/ 2117529 w 2155997"/>
              <a:gd name="connsiteY2" fmla="*/ 0 h 3819525"/>
              <a:gd name="connsiteX3" fmla="*/ 2155997 w 2155997"/>
              <a:gd name="connsiteY3" fmla="*/ 38468 h 3819525"/>
              <a:gd name="connsiteX4" fmla="*/ 2155997 w 2155997"/>
              <a:gd name="connsiteY4" fmla="*/ 3781057 h 3819525"/>
              <a:gd name="connsiteX5" fmla="*/ 2117529 w 2155997"/>
              <a:gd name="connsiteY5" fmla="*/ 3819525 h 3819525"/>
              <a:gd name="connsiteX6" fmla="*/ 41815 w 2155997"/>
              <a:gd name="connsiteY6" fmla="*/ 3819525 h 3819525"/>
              <a:gd name="connsiteX7" fmla="*/ 3347 w 2155997"/>
              <a:gd name="connsiteY7" fmla="*/ 3781057 h 3819525"/>
              <a:gd name="connsiteX8" fmla="*/ 1819 w 2155997"/>
              <a:gd name="connsiteY8" fmla="*/ 2871963 h 3819525"/>
              <a:gd name="connsiteX9" fmla="*/ 1818 w 2155997"/>
              <a:gd name="connsiteY9" fmla="*/ 2633738 h 3819525"/>
              <a:gd name="connsiteX10" fmla="*/ 3347 w 2155997"/>
              <a:gd name="connsiteY10" fmla="*/ 38468 h 3819525"/>
              <a:gd name="connsiteX0" fmla="*/ 3347 w 2155997"/>
              <a:gd name="connsiteY0" fmla="*/ 38468 h 3819525"/>
              <a:gd name="connsiteX1" fmla="*/ 41815 w 2155997"/>
              <a:gd name="connsiteY1" fmla="*/ 0 h 3819525"/>
              <a:gd name="connsiteX2" fmla="*/ 2117529 w 2155997"/>
              <a:gd name="connsiteY2" fmla="*/ 0 h 3819525"/>
              <a:gd name="connsiteX3" fmla="*/ 2155997 w 2155997"/>
              <a:gd name="connsiteY3" fmla="*/ 38468 h 3819525"/>
              <a:gd name="connsiteX4" fmla="*/ 2155997 w 2155997"/>
              <a:gd name="connsiteY4" fmla="*/ 3781057 h 3819525"/>
              <a:gd name="connsiteX5" fmla="*/ 2117529 w 2155997"/>
              <a:gd name="connsiteY5" fmla="*/ 3819525 h 3819525"/>
              <a:gd name="connsiteX6" fmla="*/ 41815 w 2155997"/>
              <a:gd name="connsiteY6" fmla="*/ 3819525 h 3819525"/>
              <a:gd name="connsiteX7" fmla="*/ 3347 w 2155997"/>
              <a:gd name="connsiteY7" fmla="*/ 3781057 h 3819525"/>
              <a:gd name="connsiteX8" fmla="*/ 1819 w 2155997"/>
              <a:gd name="connsiteY8" fmla="*/ 2871963 h 3819525"/>
              <a:gd name="connsiteX9" fmla="*/ 1818 w 2155997"/>
              <a:gd name="connsiteY9" fmla="*/ 2633738 h 3819525"/>
              <a:gd name="connsiteX10" fmla="*/ 3347 w 2155997"/>
              <a:gd name="connsiteY10" fmla="*/ 38468 h 3819525"/>
              <a:gd name="connsiteX0" fmla="*/ 3347 w 2155997"/>
              <a:gd name="connsiteY0" fmla="*/ 38468 h 3819525"/>
              <a:gd name="connsiteX1" fmla="*/ 41815 w 2155997"/>
              <a:gd name="connsiteY1" fmla="*/ 0 h 3819525"/>
              <a:gd name="connsiteX2" fmla="*/ 2117529 w 2155997"/>
              <a:gd name="connsiteY2" fmla="*/ 0 h 3819525"/>
              <a:gd name="connsiteX3" fmla="*/ 2155997 w 2155997"/>
              <a:gd name="connsiteY3" fmla="*/ 38468 h 3819525"/>
              <a:gd name="connsiteX4" fmla="*/ 2155997 w 2155997"/>
              <a:gd name="connsiteY4" fmla="*/ 3781057 h 3819525"/>
              <a:gd name="connsiteX5" fmla="*/ 2117529 w 2155997"/>
              <a:gd name="connsiteY5" fmla="*/ 3819525 h 3819525"/>
              <a:gd name="connsiteX6" fmla="*/ 41815 w 2155997"/>
              <a:gd name="connsiteY6" fmla="*/ 3819525 h 3819525"/>
              <a:gd name="connsiteX7" fmla="*/ 3347 w 2155997"/>
              <a:gd name="connsiteY7" fmla="*/ 3781057 h 3819525"/>
              <a:gd name="connsiteX8" fmla="*/ 1819 w 2155997"/>
              <a:gd name="connsiteY8" fmla="*/ 2871963 h 3819525"/>
              <a:gd name="connsiteX9" fmla="*/ 1818 w 2155997"/>
              <a:gd name="connsiteY9" fmla="*/ 2633738 h 3819525"/>
              <a:gd name="connsiteX10" fmla="*/ 3347 w 2155997"/>
              <a:gd name="connsiteY10" fmla="*/ 38468 h 3819525"/>
              <a:gd name="connsiteX0" fmla="*/ 3347 w 2155997"/>
              <a:gd name="connsiteY0" fmla="*/ 38468 h 3819525"/>
              <a:gd name="connsiteX1" fmla="*/ 41815 w 2155997"/>
              <a:gd name="connsiteY1" fmla="*/ 0 h 3819525"/>
              <a:gd name="connsiteX2" fmla="*/ 2117529 w 2155997"/>
              <a:gd name="connsiteY2" fmla="*/ 0 h 3819525"/>
              <a:gd name="connsiteX3" fmla="*/ 2155997 w 2155997"/>
              <a:gd name="connsiteY3" fmla="*/ 38468 h 3819525"/>
              <a:gd name="connsiteX4" fmla="*/ 2155997 w 2155997"/>
              <a:gd name="connsiteY4" fmla="*/ 3781057 h 3819525"/>
              <a:gd name="connsiteX5" fmla="*/ 2117529 w 2155997"/>
              <a:gd name="connsiteY5" fmla="*/ 3819525 h 3819525"/>
              <a:gd name="connsiteX6" fmla="*/ 41815 w 2155997"/>
              <a:gd name="connsiteY6" fmla="*/ 3819525 h 3819525"/>
              <a:gd name="connsiteX7" fmla="*/ 3347 w 2155997"/>
              <a:gd name="connsiteY7" fmla="*/ 3781057 h 3819525"/>
              <a:gd name="connsiteX8" fmla="*/ 1819 w 2155997"/>
              <a:gd name="connsiteY8" fmla="*/ 2871963 h 3819525"/>
              <a:gd name="connsiteX9" fmla="*/ 1818 w 2155997"/>
              <a:gd name="connsiteY9" fmla="*/ 2633738 h 3819525"/>
              <a:gd name="connsiteX10" fmla="*/ 3347 w 2155997"/>
              <a:gd name="connsiteY10" fmla="*/ 38468 h 3819525"/>
              <a:gd name="connsiteX0" fmla="*/ 4526 w 2157176"/>
              <a:gd name="connsiteY0" fmla="*/ 38468 h 3819525"/>
              <a:gd name="connsiteX1" fmla="*/ 42994 w 2157176"/>
              <a:gd name="connsiteY1" fmla="*/ 0 h 3819525"/>
              <a:gd name="connsiteX2" fmla="*/ 2118708 w 2157176"/>
              <a:gd name="connsiteY2" fmla="*/ 0 h 3819525"/>
              <a:gd name="connsiteX3" fmla="*/ 2157176 w 2157176"/>
              <a:gd name="connsiteY3" fmla="*/ 38468 h 3819525"/>
              <a:gd name="connsiteX4" fmla="*/ 2157176 w 2157176"/>
              <a:gd name="connsiteY4" fmla="*/ 3781057 h 3819525"/>
              <a:gd name="connsiteX5" fmla="*/ 2118708 w 2157176"/>
              <a:gd name="connsiteY5" fmla="*/ 3819525 h 3819525"/>
              <a:gd name="connsiteX6" fmla="*/ 42994 w 2157176"/>
              <a:gd name="connsiteY6" fmla="*/ 3819525 h 3819525"/>
              <a:gd name="connsiteX7" fmla="*/ 4526 w 2157176"/>
              <a:gd name="connsiteY7" fmla="*/ 3781057 h 3819525"/>
              <a:gd name="connsiteX8" fmla="*/ 591 w 2157176"/>
              <a:gd name="connsiteY8" fmla="*/ 3389321 h 3819525"/>
              <a:gd name="connsiteX9" fmla="*/ 2998 w 2157176"/>
              <a:gd name="connsiteY9" fmla="*/ 2871963 h 3819525"/>
              <a:gd name="connsiteX10" fmla="*/ 2997 w 2157176"/>
              <a:gd name="connsiteY10" fmla="*/ 2633738 h 3819525"/>
              <a:gd name="connsiteX11" fmla="*/ 4526 w 2157176"/>
              <a:gd name="connsiteY11" fmla="*/ 38468 h 3819525"/>
              <a:gd name="connsiteX0" fmla="*/ 3935 w 2156585"/>
              <a:gd name="connsiteY0" fmla="*/ 38468 h 3819525"/>
              <a:gd name="connsiteX1" fmla="*/ 42403 w 2156585"/>
              <a:gd name="connsiteY1" fmla="*/ 0 h 3819525"/>
              <a:gd name="connsiteX2" fmla="*/ 2118117 w 2156585"/>
              <a:gd name="connsiteY2" fmla="*/ 0 h 3819525"/>
              <a:gd name="connsiteX3" fmla="*/ 2156585 w 2156585"/>
              <a:gd name="connsiteY3" fmla="*/ 38468 h 3819525"/>
              <a:gd name="connsiteX4" fmla="*/ 2156585 w 2156585"/>
              <a:gd name="connsiteY4" fmla="*/ 3781057 h 3819525"/>
              <a:gd name="connsiteX5" fmla="*/ 2118117 w 2156585"/>
              <a:gd name="connsiteY5" fmla="*/ 3819525 h 3819525"/>
              <a:gd name="connsiteX6" fmla="*/ 42403 w 2156585"/>
              <a:gd name="connsiteY6" fmla="*/ 3819525 h 3819525"/>
              <a:gd name="connsiteX7" fmla="*/ 3935 w 2156585"/>
              <a:gd name="connsiteY7" fmla="*/ 3781057 h 3819525"/>
              <a:gd name="connsiteX8" fmla="*/ 2407 w 2156585"/>
              <a:gd name="connsiteY8" fmla="*/ 3690111 h 3819525"/>
              <a:gd name="connsiteX9" fmla="*/ 0 w 2156585"/>
              <a:gd name="connsiteY9" fmla="*/ 3389321 h 3819525"/>
              <a:gd name="connsiteX10" fmla="*/ 2407 w 2156585"/>
              <a:gd name="connsiteY10" fmla="*/ 2871963 h 3819525"/>
              <a:gd name="connsiteX11" fmla="*/ 2406 w 2156585"/>
              <a:gd name="connsiteY11" fmla="*/ 2633738 h 3819525"/>
              <a:gd name="connsiteX12" fmla="*/ 3935 w 2156585"/>
              <a:gd name="connsiteY12" fmla="*/ 38468 h 3819525"/>
              <a:gd name="connsiteX0" fmla="*/ 3935 w 2156585"/>
              <a:gd name="connsiteY0" fmla="*/ 38468 h 3819525"/>
              <a:gd name="connsiteX1" fmla="*/ 42403 w 2156585"/>
              <a:gd name="connsiteY1" fmla="*/ 0 h 3819525"/>
              <a:gd name="connsiteX2" fmla="*/ 2118117 w 2156585"/>
              <a:gd name="connsiteY2" fmla="*/ 0 h 3819525"/>
              <a:gd name="connsiteX3" fmla="*/ 2156585 w 2156585"/>
              <a:gd name="connsiteY3" fmla="*/ 38468 h 3819525"/>
              <a:gd name="connsiteX4" fmla="*/ 2156585 w 2156585"/>
              <a:gd name="connsiteY4" fmla="*/ 3781057 h 3819525"/>
              <a:gd name="connsiteX5" fmla="*/ 2118117 w 2156585"/>
              <a:gd name="connsiteY5" fmla="*/ 3819525 h 3819525"/>
              <a:gd name="connsiteX6" fmla="*/ 42403 w 2156585"/>
              <a:gd name="connsiteY6" fmla="*/ 3819525 h 3819525"/>
              <a:gd name="connsiteX7" fmla="*/ 3935 w 2156585"/>
              <a:gd name="connsiteY7" fmla="*/ 3781057 h 3819525"/>
              <a:gd name="connsiteX8" fmla="*/ 2407 w 2156585"/>
              <a:gd name="connsiteY8" fmla="*/ 3690111 h 3819525"/>
              <a:gd name="connsiteX9" fmla="*/ 0 w 2156585"/>
              <a:gd name="connsiteY9" fmla="*/ 3389321 h 3819525"/>
              <a:gd name="connsiteX10" fmla="*/ 2407 w 2156585"/>
              <a:gd name="connsiteY10" fmla="*/ 2871963 h 3819525"/>
              <a:gd name="connsiteX11" fmla="*/ 2406 w 2156585"/>
              <a:gd name="connsiteY11" fmla="*/ 2633738 h 3819525"/>
              <a:gd name="connsiteX12" fmla="*/ 3935 w 2156585"/>
              <a:gd name="connsiteY12" fmla="*/ 38468 h 3819525"/>
              <a:gd name="connsiteX0" fmla="*/ 3935 w 2156585"/>
              <a:gd name="connsiteY0" fmla="*/ 38468 h 3819525"/>
              <a:gd name="connsiteX1" fmla="*/ 42403 w 2156585"/>
              <a:gd name="connsiteY1" fmla="*/ 0 h 3819525"/>
              <a:gd name="connsiteX2" fmla="*/ 2118117 w 2156585"/>
              <a:gd name="connsiteY2" fmla="*/ 0 h 3819525"/>
              <a:gd name="connsiteX3" fmla="*/ 2156585 w 2156585"/>
              <a:gd name="connsiteY3" fmla="*/ 38468 h 3819525"/>
              <a:gd name="connsiteX4" fmla="*/ 2156585 w 2156585"/>
              <a:gd name="connsiteY4" fmla="*/ 3781057 h 3819525"/>
              <a:gd name="connsiteX5" fmla="*/ 2118117 w 2156585"/>
              <a:gd name="connsiteY5" fmla="*/ 3819525 h 3819525"/>
              <a:gd name="connsiteX6" fmla="*/ 42403 w 2156585"/>
              <a:gd name="connsiteY6" fmla="*/ 3819525 h 3819525"/>
              <a:gd name="connsiteX7" fmla="*/ 3935 w 2156585"/>
              <a:gd name="connsiteY7" fmla="*/ 3781057 h 3819525"/>
              <a:gd name="connsiteX8" fmla="*/ 2407 w 2156585"/>
              <a:gd name="connsiteY8" fmla="*/ 3690111 h 3819525"/>
              <a:gd name="connsiteX9" fmla="*/ 0 w 2156585"/>
              <a:gd name="connsiteY9" fmla="*/ 3389321 h 3819525"/>
              <a:gd name="connsiteX10" fmla="*/ 2407 w 2156585"/>
              <a:gd name="connsiteY10" fmla="*/ 2871963 h 3819525"/>
              <a:gd name="connsiteX11" fmla="*/ 2406 w 2156585"/>
              <a:gd name="connsiteY11" fmla="*/ 2633738 h 3819525"/>
              <a:gd name="connsiteX12" fmla="*/ 3935 w 2156585"/>
              <a:gd name="connsiteY12" fmla="*/ 38468 h 3819525"/>
              <a:gd name="connsiteX0" fmla="*/ 3935 w 2156585"/>
              <a:gd name="connsiteY0" fmla="*/ 38468 h 3819525"/>
              <a:gd name="connsiteX1" fmla="*/ 42403 w 2156585"/>
              <a:gd name="connsiteY1" fmla="*/ 0 h 3819525"/>
              <a:gd name="connsiteX2" fmla="*/ 2118117 w 2156585"/>
              <a:gd name="connsiteY2" fmla="*/ 0 h 3819525"/>
              <a:gd name="connsiteX3" fmla="*/ 2156585 w 2156585"/>
              <a:gd name="connsiteY3" fmla="*/ 38468 h 3819525"/>
              <a:gd name="connsiteX4" fmla="*/ 2156585 w 2156585"/>
              <a:gd name="connsiteY4" fmla="*/ 3781057 h 3819525"/>
              <a:gd name="connsiteX5" fmla="*/ 2118117 w 2156585"/>
              <a:gd name="connsiteY5" fmla="*/ 3819525 h 3819525"/>
              <a:gd name="connsiteX6" fmla="*/ 42403 w 2156585"/>
              <a:gd name="connsiteY6" fmla="*/ 3819525 h 3819525"/>
              <a:gd name="connsiteX7" fmla="*/ 3935 w 2156585"/>
              <a:gd name="connsiteY7" fmla="*/ 3781057 h 3819525"/>
              <a:gd name="connsiteX8" fmla="*/ 2407 w 2156585"/>
              <a:gd name="connsiteY8" fmla="*/ 3690111 h 3819525"/>
              <a:gd name="connsiteX9" fmla="*/ 0 w 2156585"/>
              <a:gd name="connsiteY9" fmla="*/ 3389321 h 3819525"/>
              <a:gd name="connsiteX10" fmla="*/ 2407 w 2156585"/>
              <a:gd name="connsiteY10" fmla="*/ 2871963 h 3819525"/>
              <a:gd name="connsiteX11" fmla="*/ 2406 w 2156585"/>
              <a:gd name="connsiteY11" fmla="*/ 2633738 h 3819525"/>
              <a:gd name="connsiteX12" fmla="*/ 3935 w 2156585"/>
              <a:gd name="connsiteY12" fmla="*/ 38468 h 3819525"/>
              <a:gd name="connsiteX0" fmla="*/ 3935 w 2156585"/>
              <a:gd name="connsiteY0" fmla="*/ 38468 h 3819525"/>
              <a:gd name="connsiteX1" fmla="*/ 42403 w 2156585"/>
              <a:gd name="connsiteY1" fmla="*/ 0 h 3819525"/>
              <a:gd name="connsiteX2" fmla="*/ 2118117 w 2156585"/>
              <a:gd name="connsiteY2" fmla="*/ 0 h 3819525"/>
              <a:gd name="connsiteX3" fmla="*/ 2156585 w 2156585"/>
              <a:gd name="connsiteY3" fmla="*/ 38468 h 3819525"/>
              <a:gd name="connsiteX4" fmla="*/ 2156585 w 2156585"/>
              <a:gd name="connsiteY4" fmla="*/ 3781057 h 3819525"/>
              <a:gd name="connsiteX5" fmla="*/ 2118117 w 2156585"/>
              <a:gd name="connsiteY5" fmla="*/ 3819525 h 3819525"/>
              <a:gd name="connsiteX6" fmla="*/ 42403 w 2156585"/>
              <a:gd name="connsiteY6" fmla="*/ 3819525 h 3819525"/>
              <a:gd name="connsiteX7" fmla="*/ 3935 w 2156585"/>
              <a:gd name="connsiteY7" fmla="*/ 3781057 h 3819525"/>
              <a:gd name="connsiteX8" fmla="*/ 2407 w 2156585"/>
              <a:gd name="connsiteY8" fmla="*/ 3690111 h 3819525"/>
              <a:gd name="connsiteX9" fmla="*/ 0 w 2156585"/>
              <a:gd name="connsiteY9" fmla="*/ 3389321 h 3819525"/>
              <a:gd name="connsiteX10" fmla="*/ 2407 w 2156585"/>
              <a:gd name="connsiteY10" fmla="*/ 2871963 h 3819525"/>
              <a:gd name="connsiteX11" fmla="*/ 2406 w 2156585"/>
              <a:gd name="connsiteY11" fmla="*/ 2633738 h 3819525"/>
              <a:gd name="connsiteX12" fmla="*/ 3935 w 2156585"/>
              <a:gd name="connsiteY12" fmla="*/ 38468 h 3819525"/>
              <a:gd name="connsiteX0" fmla="*/ 3935 w 2156585"/>
              <a:gd name="connsiteY0" fmla="*/ 38468 h 3819525"/>
              <a:gd name="connsiteX1" fmla="*/ 42403 w 2156585"/>
              <a:gd name="connsiteY1" fmla="*/ 0 h 3819525"/>
              <a:gd name="connsiteX2" fmla="*/ 2118117 w 2156585"/>
              <a:gd name="connsiteY2" fmla="*/ 0 h 3819525"/>
              <a:gd name="connsiteX3" fmla="*/ 2156585 w 2156585"/>
              <a:gd name="connsiteY3" fmla="*/ 38468 h 3819525"/>
              <a:gd name="connsiteX4" fmla="*/ 2156585 w 2156585"/>
              <a:gd name="connsiteY4" fmla="*/ 3781057 h 3819525"/>
              <a:gd name="connsiteX5" fmla="*/ 2118117 w 2156585"/>
              <a:gd name="connsiteY5" fmla="*/ 3819525 h 3819525"/>
              <a:gd name="connsiteX6" fmla="*/ 42403 w 2156585"/>
              <a:gd name="connsiteY6" fmla="*/ 3819525 h 3819525"/>
              <a:gd name="connsiteX7" fmla="*/ 3935 w 2156585"/>
              <a:gd name="connsiteY7" fmla="*/ 3781057 h 3819525"/>
              <a:gd name="connsiteX8" fmla="*/ 2407 w 2156585"/>
              <a:gd name="connsiteY8" fmla="*/ 3690111 h 3819525"/>
              <a:gd name="connsiteX9" fmla="*/ 0 w 2156585"/>
              <a:gd name="connsiteY9" fmla="*/ 3389321 h 3819525"/>
              <a:gd name="connsiteX10" fmla="*/ 2407 w 2156585"/>
              <a:gd name="connsiteY10" fmla="*/ 2871963 h 3819525"/>
              <a:gd name="connsiteX11" fmla="*/ 2406 w 2156585"/>
              <a:gd name="connsiteY11" fmla="*/ 2633738 h 3819525"/>
              <a:gd name="connsiteX12" fmla="*/ 3935 w 2156585"/>
              <a:gd name="connsiteY12" fmla="*/ 38468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6585" h="3819525">
                <a:moveTo>
                  <a:pt x="3935" y="38468"/>
                </a:moveTo>
                <a:cubicBezTo>
                  <a:pt x="3935" y="17223"/>
                  <a:pt x="21158" y="0"/>
                  <a:pt x="42403" y="0"/>
                </a:cubicBezTo>
                <a:lnTo>
                  <a:pt x="2118117" y="0"/>
                </a:lnTo>
                <a:cubicBezTo>
                  <a:pt x="2139362" y="0"/>
                  <a:pt x="2156585" y="17223"/>
                  <a:pt x="2156585" y="38468"/>
                </a:cubicBezTo>
                <a:lnTo>
                  <a:pt x="2156585" y="3781057"/>
                </a:lnTo>
                <a:cubicBezTo>
                  <a:pt x="2156585" y="3802302"/>
                  <a:pt x="2139362" y="3819525"/>
                  <a:pt x="2118117" y="3819525"/>
                </a:cubicBezTo>
                <a:lnTo>
                  <a:pt x="42403" y="3819525"/>
                </a:lnTo>
                <a:cubicBezTo>
                  <a:pt x="21158" y="3819525"/>
                  <a:pt x="3935" y="3802302"/>
                  <a:pt x="3935" y="3781057"/>
                </a:cubicBezTo>
                <a:cubicBezTo>
                  <a:pt x="-2731" y="3759488"/>
                  <a:pt x="3063" y="3755400"/>
                  <a:pt x="2407" y="3690111"/>
                </a:cubicBezTo>
                <a:cubicBezTo>
                  <a:pt x="83565" y="3567071"/>
                  <a:pt x="84222" y="3479959"/>
                  <a:pt x="0" y="3389321"/>
                </a:cubicBezTo>
                <a:cubicBezTo>
                  <a:pt x="0" y="3252963"/>
                  <a:pt x="2006" y="2997894"/>
                  <a:pt x="2407" y="2871963"/>
                </a:cubicBezTo>
                <a:cubicBezTo>
                  <a:pt x="16589" y="2798652"/>
                  <a:pt x="40652" y="2759477"/>
                  <a:pt x="2406" y="2633738"/>
                </a:cubicBezTo>
                <a:cubicBezTo>
                  <a:pt x="2916" y="1768648"/>
                  <a:pt x="3425" y="903558"/>
                  <a:pt x="3935" y="38468"/>
                </a:cubicBezTo>
                <a:close/>
              </a:path>
            </a:pathLst>
          </a:custGeom>
          <a:solidFill>
            <a:srgbClr val="FFFFFF"/>
          </a:solidFill>
        </p:spPr>
        <p:txBody>
          <a:bodyPr anchor="ctr" anchorCtr="0"/>
          <a:lstStyle>
            <a:lvl1pPr marL="0" indent="0" algn="ctr">
              <a:buNone/>
              <a:defRPr sz="1200" b="1">
                <a:solidFill>
                  <a:srgbClr val="FF5500"/>
                </a:solidFill>
              </a:defRPr>
            </a:lvl1pPr>
          </a:lstStyle>
          <a:p>
            <a:endParaRPr lang="en-US" dirty="0"/>
          </a:p>
          <a:p>
            <a:r>
              <a:rPr lang="en-US" dirty="0"/>
              <a:t>Add your 375x667px screenshot</a:t>
            </a:r>
          </a:p>
          <a:p>
            <a:endParaRPr lang="en-US" dirty="0"/>
          </a:p>
          <a:p>
            <a:endParaRPr lang="en-US" dirty="0"/>
          </a:p>
          <a:p>
            <a:endParaRPr lang="en-US" dirty="0"/>
          </a:p>
          <a:p>
            <a:endParaRPr lang="en-US" dirty="0"/>
          </a:p>
        </p:txBody>
      </p:sp>
      <p:sp>
        <p:nvSpPr>
          <p:cNvPr id="6" name="Text Placeholder 17">
            <a:extLst>
              <a:ext uri="{FF2B5EF4-FFF2-40B4-BE49-F238E27FC236}">
                <a16:creationId xmlns:a16="http://schemas.microsoft.com/office/drawing/2014/main" id="{7BBD5863-E442-4394-89A5-B80083EC92F0}"/>
              </a:ext>
            </a:extLst>
          </p:cNvPr>
          <p:cNvSpPr>
            <a:spLocks noGrp="1"/>
          </p:cNvSpPr>
          <p:nvPr>
            <p:ph type="body" sz="quarter" idx="14" hasCustomPrompt="1"/>
          </p:nvPr>
        </p:nvSpPr>
        <p:spPr>
          <a:xfrm>
            <a:off x="719137" y="725763"/>
            <a:ext cx="4319942"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7" name="Content Placeholder 2">
            <a:extLst>
              <a:ext uri="{FF2B5EF4-FFF2-40B4-BE49-F238E27FC236}">
                <a16:creationId xmlns:a16="http://schemas.microsoft.com/office/drawing/2014/main" id="{0C30115A-C403-40B3-BF81-10EC381928B9}"/>
              </a:ext>
            </a:extLst>
          </p:cNvPr>
          <p:cNvSpPr>
            <a:spLocks noGrp="1"/>
          </p:cNvSpPr>
          <p:nvPr>
            <p:ph sz="quarter" idx="27" hasCustomPrompt="1"/>
          </p:nvPr>
        </p:nvSpPr>
        <p:spPr>
          <a:xfrm>
            <a:off x="719137" y="1407908"/>
            <a:ext cx="4319942" cy="4339147"/>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485564398"/>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me interne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E04B2F0-DEA1-48CA-B5C1-F70D6DE625A1}"/>
              </a:ext>
            </a:extLst>
          </p:cNvPr>
          <p:cNvSpPr>
            <a:spLocks noGrp="1"/>
          </p:cNvSpPr>
          <p:nvPr>
            <p:ph type="ctrTitle" hasCustomPrompt="1"/>
          </p:nvPr>
        </p:nvSpPr>
        <p:spPr>
          <a:xfrm>
            <a:off x="719138" y="719138"/>
            <a:ext cx="5965948" cy="2557311"/>
          </a:xfrm>
          <a:prstGeom prst="rect">
            <a:avLst/>
          </a:prstGeom>
        </p:spPr>
        <p:txBody>
          <a:bodyPr lIns="0" tIns="0" rIns="0" bIns="0" anchor="b">
            <a:noAutofit/>
          </a:bodyPr>
          <a:lstStyle>
            <a:lvl1pPr algn="l">
              <a:defRPr sz="4000" b="1" spc="-150" baseline="0">
                <a:solidFill>
                  <a:srgbClr val="FFFFFF"/>
                </a:solidFill>
                <a:latin typeface="+mn-lt"/>
              </a:defRPr>
            </a:lvl1pPr>
          </a:lstStyle>
          <a:p>
            <a:r>
              <a:rPr lang="en-US" dirty="0"/>
              <a:t>presentation title</a:t>
            </a:r>
          </a:p>
        </p:txBody>
      </p:sp>
      <p:sp>
        <p:nvSpPr>
          <p:cNvPr id="8" name="Subtitle 2">
            <a:extLst>
              <a:ext uri="{FF2B5EF4-FFF2-40B4-BE49-F238E27FC236}">
                <a16:creationId xmlns:a16="http://schemas.microsoft.com/office/drawing/2014/main" id="{4BE9F457-AD45-4171-BFDD-7F6447B51D5F}"/>
              </a:ext>
            </a:extLst>
          </p:cNvPr>
          <p:cNvSpPr>
            <a:spLocks noGrp="1"/>
          </p:cNvSpPr>
          <p:nvPr>
            <p:ph type="subTitle" idx="1" hasCustomPrompt="1"/>
          </p:nvPr>
        </p:nvSpPr>
        <p:spPr>
          <a:xfrm>
            <a:off x="719138" y="3419999"/>
            <a:ext cx="5965948" cy="1864800"/>
          </a:xfrm>
          <a:prstGeom prst="rect">
            <a:avLst/>
          </a:prstGeom>
        </p:spPr>
        <p:txBody>
          <a:bodyPr lIns="0" tIns="0" rIns="0" bIns="0">
            <a:noAutofit/>
          </a:bodyPr>
          <a:lstStyle>
            <a:lvl1pPr marL="0" indent="0" algn="l">
              <a:buNone/>
              <a:defRPr sz="1400" spc="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Amy Sim – 01 Feb 2018</a:t>
            </a:r>
          </a:p>
        </p:txBody>
      </p:sp>
      <p:pic>
        <p:nvPicPr>
          <p:cNvPr id="4" name="Picture 3">
            <a:extLst>
              <a:ext uri="{FF2B5EF4-FFF2-40B4-BE49-F238E27FC236}">
                <a16:creationId xmlns:a16="http://schemas.microsoft.com/office/drawing/2014/main" id="{2D1BFC9E-74EB-4F41-BACD-8A7516F58EE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9137" y="5407120"/>
            <a:ext cx="1918222" cy="367895"/>
          </a:xfrm>
          <a:prstGeom prst="rect">
            <a:avLst/>
          </a:prstGeom>
        </p:spPr>
      </p:pic>
    </p:spTree>
    <p:extLst>
      <p:ext uri="{BB962C8B-B14F-4D97-AF65-F5344CB8AC3E}">
        <p14:creationId xmlns:p14="http://schemas.microsoft.com/office/powerpoint/2010/main" val="1597838096"/>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oran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5C8A8E-2324-4D04-87F9-0A4BB730CD5B}"/>
              </a:ext>
            </a:extLst>
          </p:cNvPr>
          <p:cNvSpPr/>
          <p:nvPr userDrawn="1"/>
        </p:nvSpPr>
        <p:spPr>
          <a:xfrm>
            <a:off x="0" y="1"/>
            <a:ext cx="5761037" cy="6480175"/>
          </a:xfrm>
          <a:prstGeom prst="rect">
            <a:avLst/>
          </a:prstGeom>
          <a:solidFill>
            <a:srgbClr val="FF5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01">
              <a:solidFill>
                <a:schemeClr val="bg1"/>
              </a:solidFill>
            </a:endParaRPr>
          </a:p>
        </p:txBody>
      </p:sp>
      <p:sp>
        <p:nvSpPr>
          <p:cNvPr id="6" name="Content Placeholder 10">
            <a:extLst>
              <a:ext uri="{FF2B5EF4-FFF2-40B4-BE49-F238E27FC236}">
                <a16:creationId xmlns:a16="http://schemas.microsoft.com/office/drawing/2014/main" id="{54986E1B-897C-404E-99FE-3214801782EA}"/>
              </a:ext>
            </a:extLst>
          </p:cNvPr>
          <p:cNvSpPr>
            <a:spLocks noGrp="1"/>
          </p:cNvSpPr>
          <p:nvPr>
            <p:ph sz="quarter" idx="14" hasCustomPrompt="1"/>
          </p:nvPr>
        </p:nvSpPr>
        <p:spPr>
          <a:xfrm>
            <a:off x="6472774" y="716051"/>
            <a:ext cx="4315317" cy="5049136"/>
          </a:xfrm>
          <a:prstGeom prst="rect">
            <a:avLst/>
          </a:prstGeom>
        </p:spPr>
        <p:txBody>
          <a:bodyPr>
            <a:normAutofit/>
          </a:bodyPr>
          <a:lstStyle>
            <a:lvl1pPr marL="0" indent="0">
              <a:buNone/>
              <a:defRPr sz="1600" baseline="0">
                <a:solidFill>
                  <a:srgbClr val="614655"/>
                </a:solidFill>
                <a:latin typeface="+mn-lt"/>
              </a:defRPr>
            </a:lvl1pPr>
          </a:lstStyle>
          <a:p>
            <a:pPr lvl="0"/>
            <a:r>
              <a:rPr lang="en-AU" dirty="0"/>
              <a:t> </a:t>
            </a:r>
          </a:p>
        </p:txBody>
      </p:sp>
      <p:sp>
        <p:nvSpPr>
          <p:cNvPr id="7" name="Text Placeholder 17">
            <a:extLst>
              <a:ext uri="{FF2B5EF4-FFF2-40B4-BE49-F238E27FC236}">
                <a16:creationId xmlns:a16="http://schemas.microsoft.com/office/drawing/2014/main" id="{A2E7B788-F310-4821-A342-7850A7A7305C}"/>
              </a:ext>
            </a:extLst>
          </p:cNvPr>
          <p:cNvSpPr>
            <a:spLocks noGrp="1"/>
          </p:cNvSpPr>
          <p:nvPr>
            <p:ph type="body" sz="quarter" idx="15" hasCustomPrompt="1"/>
          </p:nvPr>
        </p:nvSpPr>
        <p:spPr>
          <a:xfrm>
            <a:off x="719136" y="725763"/>
            <a:ext cx="4322763"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8" name="Content Placeholder 2">
            <a:extLst>
              <a:ext uri="{FF2B5EF4-FFF2-40B4-BE49-F238E27FC236}">
                <a16:creationId xmlns:a16="http://schemas.microsoft.com/office/drawing/2014/main" id="{41DC0999-BAA7-4B40-88C5-32D566E695D0}"/>
              </a:ext>
            </a:extLst>
          </p:cNvPr>
          <p:cNvSpPr>
            <a:spLocks noGrp="1"/>
          </p:cNvSpPr>
          <p:nvPr>
            <p:ph sz="quarter" idx="12" hasCustomPrompt="1"/>
          </p:nvPr>
        </p:nvSpPr>
        <p:spPr>
          <a:xfrm>
            <a:off x="732398" y="1441450"/>
            <a:ext cx="4322764" cy="431958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37586916"/>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5C8A8E-2324-4D04-87F9-0A4BB730CD5B}"/>
              </a:ext>
            </a:extLst>
          </p:cNvPr>
          <p:cNvSpPr/>
          <p:nvPr userDrawn="1"/>
        </p:nvSpPr>
        <p:spPr>
          <a:xfrm>
            <a:off x="0" y="1"/>
            <a:ext cx="5761037" cy="6480175"/>
          </a:xfrm>
          <a:prstGeom prst="rect">
            <a:avLst/>
          </a:prstGeom>
          <a:solidFill>
            <a:srgbClr val="680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01">
              <a:solidFill>
                <a:schemeClr val="bg1"/>
              </a:solidFill>
            </a:endParaRPr>
          </a:p>
        </p:txBody>
      </p:sp>
      <p:sp>
        <p:nvSpPr>
          <p:cNvPr id="6" name="Content Placeholder 10">
            <a:extLst>
              <a:ext uri="{FF2B5EF4-FFF2-40B4-BE49-F238E27FC236}">
                <a16:creationId xmlns:a16="http://schemas.microsoft.com/office/drawing/2014/main" id="{54986E1B-897C-404E-99FE-3214801782EA}"/>
              </a:ext>
            </a:extLst>
          </p:cNvPr>
          <p:cNvSpPr>
            <a:spLocks noGrp="1"/>
          </p:cNvSpPr>
          <p:nvPr>
            <p:ph sz="quarter" idx="14" hasCustomPrompt="1"/>
          </p:nvPr>
        </p:nvSpPr>
        <p:spPr>
          <a:xfrm>
            <a:off x="6472774" y="716051"/>
            <a:ext cx="4315317" cy="5049136"/>
          </a:xfrm>
          <a:prstGeom prst="rect">
            <a:avLst/>
          </a:prstGeom>
        </p:spPr>
        <p:txBody>
          <a:bodyPr>
            <a:normAutofit/>
          </a:bodyPr>
          <a:lstStyle>
            <a:lvl1pPr marL="0" indent="0">
              <a:buNone/>
              <a:defRPr sz="1600" baseline="0">
                <a:solidFill>
                  <a:srgbClr val="614655"/>
                </a:solidFill>
                <a:latin typeface="+mn-lt"/>
              </a:defRPr>
            </a:lvl1pPr>
          </a:lstStyle>
          <a:p>
            <a:pPr lvl="0"/>
            <a:r>
              <a:rPr lang="en-AU" dirty="0"/>
              <a:t> </a:t>
            </a:r>
          </a:p>
        </p:txBody>
      </p:sp>
      <p:sp>
        <p:nvSpPr>
          <p:cNvPr id="7" name="Text Placeholder 17">
            <a:extLst>
              <a:ext uri="{FF2B5EF4-FFF2-40B4-BE49-F238E27FC236}">
                <a16:creationId xmlns:a16="http://schemas.microsoft.com/office/drawing/2014/main" id="{630D2F19-266F-4AE3-9DD7-21C0AE6C9070}"/>
              </a:ext>
            </a:extLst>
          </p:cNvPr>
          <p:cNvSpPr>
            <a:spLocks noGrp="1"/>
          </p:cNvSpPr>
          <p:nvPr>
            <p:ph type="body" sz="quarter" idx="15" hasCustomPrompt="1"/>
          </p:nvPr>
        </p:nvSpPr>
        <p:spPr>
          <a:xfrm>
            <a:off x="719136" y="725763"/>
            <a:ext cx="4322763" cy="357775"/>
          </a:xfrm>
          <a:prstGeom prst="rect">
            <a:avLst/>
          </a:prstGeom>
        </p:spPr>
        <p:txBody>
          <a:bodyPr lIns="0" tIns="0" rIns="0" bIns="0">
            <a:noAutofit/>
          </a:bodyPr>
          <a:lstStyle>
            <a:lvl1pPr marL="0" indent="0">
              <a:lnSpc>
                <a:spcPct val="90000"/>
              </a:lnSpc>
              <a:spcBef>
                <a:spcPts val="0"/>
              </a:spcBef>
              <a:buNone/>
              <a:defRPr sz="2800" b="1" spc="-40" baseline="0">
                <a:solidFill>
                  <a:schemeClr val="bg1"/>
                </a:solidFill>
                <a:latin typeface="+mn-lt"/>
              </a:defRPr>
            </a:lvl1pPr>
          </a:lstStyle>
          <a:p>
            <a:pPr lvl="0"/>
            <a:r>
              <a:rPr lang="en-US" dirty="0"/>
              <a:t>heading</a:t>
            </a:r>
            <a:endParaRPr lang="en-AU" dirty="0"/>
          </a:p>
        </p:txBody>
      </p:sp>
      <p:sp>
        <p:nvSpPr>
          <p:cNvPr id="8" name="Content Placeholder 2">
            <a:extLst>
              <a:ext uri="{FF2B5EF4-FFF2-40B4-BE49-F238E27FC236}">
                <a16:creationId xmlns:a16="http://schemas.microsoft.com/office/drawing/2014/main" id="{DCEDEEE8-317C-4E0F-945C-3A900E82989B}"/>
              </a:ext>
            </a:extLst>
          </p:cNvPr>
          <p:cNvSpPr>
            <a:spLocks noGrp="1"/>
          </p:cNvSpPr>
          <p:nvPr>
            <p:ph sz="quarter" idx="12" hasCustomPrompt="1"/>
          </p:nvPr>
        </p:nvSpPr>
        <p:spPr>
          <a:xfrm>
            <a:off x="732398" y="1441450"/>
            <a:ext cx="4322764" cy="4319588"/>
          </a:xfrm>
          <a:prstGeom prst="rect">
            <a:avLst/>
          </a:prstGeom>
        </p:spPr>
        <p:txBody>
          <a:bodyPr lIns="0" tIns="0" rIns="0" bIns="0"/>
          <a:lstStyle>
            <a:lvl1pPr marL="0" indent="-144000">
              <a:buNone/>
              <a:defRPr spc="-40" baseline="0">
                <a:solidFill>
                  <a:schemeClr val="bg1"/>
                </a:solidFill>
              </a:defRPr>
            </a:lvl1pPr>
            <a:lvl2pPr marL="360000" indent="-144000">
              <a:defRPr spc="-40" baseline="0">
                <a:solidFill>
                  <a:schemeClr val="bg1"/>
                </a:solidFill>
              </a:defRPr>
            </a:lvl2pPr>
            <a:lvl3pPr marL="720000" indent="-144000">
              <a:defRPr spc="-40" baseline="0">
                <a:solidFill>
                  <a:schemeClr val="bg1"/>
                </a:solidFill>
              </a:defRPr>
            </a:lvl3pPr>
            <a:lvl4pPr marL="1080000" indent="-144000">
              <a:defRPr spc="-40" baseline="0">
                <a:solidFill>
                  <a:schemeClr val="bg1"/>
                </a:solidFill>
              </a:defRPr>
            </a:lvl4pPr>
            <a:lvl5pPr marL="1440000" indent="-144000">
              <a:defRPr spc="-40" baseline="0">
                <a:solidFill>
                  <a:schemeClr val="bg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71289975"/>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lit pi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5C8A8E-2324-4D04-87F9-0A4BB730CD5B}"/>
              </a:ext>
            </a:extLst>
          </p:cNvPr>
          <p:cNvSpPr/>
          <p:nvPr userDrawn="1"/>
        </p:nvSpPr>
        <p:spPr>
          <a:xfrm>
            <a:off x="0" y="1"/>
            <a:ext cx="5761037" cy="6480175"/>
          </a:xfrm>
          <a:prstGeom prst="rect">
            <a:avLst/>
          </a:prstGeom>
          <a:solidFill>
            <a:srgbClr val="FFE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01">
              <a:solidFill>
                <a:schemeClr val="bg1"/>
              </a:solidFill>
            </a:endParaRPr>
          </a:p>
        </p:txBody>
      </p:sp>
      <p:sp>
        <p:nvSpPr>
          <p:cNvPr id="6" name="Content Placeholder 10">
            <a:extLst>
              <a:ext uri="{FF2B5EF4-FFF2-40B4-BE49-F238E27FC236}">
                <a16:creationId xmlns:a16="http://schemas.microsoft.com/office/drawing/2014/main" id="{54986E1B-897C-404E-99FE-3214801782EA}"/>
              </a:ext>
            </a:extLst>
          </p:cNvPr>
          <p:cNvSpPr>
            <a:spLocks noGrp="1"/>
          </p:cNvSpPr>
          <p:nvPr>
            <p:ph sz="quarter" idx="14" hasCustomPrompt="1"/>
          </p:nvPr>
        </p:nvSpPr>
        <p:spPr>
          <a:xfrm>
            <a:off x="6472774" y="716051"/>
            <a:ext cx="4315317" cy="5049136"/>
          </a:xfrm>
          <a:prstGeom prst="rect">
            <a:avLst/>
          </a:prstGeom>
        </p:spPr>
        <p:txBody>
          <a:bodyPr>
            <a:normAutofit/>
          </a:bodyPr>
          <a:lstStyle>
            <a:lvl1pPr marL="0" indent="0">
              <a:buNone/>
              <a:defRPr sz="1600" baseline="0">
                <a:solidFill>
                  <a:srgbClr val="614655"/>
                </a:solidFill>
                <a:latin typeface="+mn-lt"/>
              </a:defRPr>
            </a:lvl1pPr>
          </a:lstStyle>
          <a:p>
            <a:pPr lvl="0"/>
            <a:r>
              <a:rPr lang="en-AU" dirty="0"/>
              <a:t> </a:t>
            </a:r>
          </a:p>
        </p:txBody>
      </p:sp>
      <p:sp>
        <p:nvSpPr>
          <p:cNvPr id="7" name="Text Placeholder 17">
            <a:extLst>
              <a:ext uri="{FF2B5EF4-FFF2-40B4-BE49-F238E27FC236}">
                <a16:creationId xmlns:a16="http://schemas.microsoft.com/office/drawing/2014/main" id="{732FD329-C4DB-42D0-99DF-442A87F7E696}"/>
              </a:ext>
            </a:extLst>
          </p:cNvPr>
          <p:cNvSpPr>
            <a:spLocks noGrp="1"/>
          </p:cNvSpPr>
          <p:nvPr>
            <p:ph type="body" sz="quarter" idx="15" hasCustomPrompt="1"/>
          </p:nvPr>
        </p:nvSpPr>
        <p:spPr>
          <a:xfrm>
            <a:off x="719136" y="725763"/>
            <a:ext cx="4322763" cy="357775"/>
          </a:xfrm>
          <a:prstGeom prst="rect">
            <a:avLst/>
          </a:prstGeom>
        </p:spPr>
        <p:txBody>
          <a:bodyPr lIns="0" tIns="0" rIns="0" bIns="0">
            <a:noAutofit/>
          </a:bodyPr>
          <a:lstStyle>
            <a:lvl1pPr marL="0" indent="0">
              <a:lnSpc>
                <a:spcPct val="90000"/>
              </a:lnSpc>
              <a:spcBef>
                <a:spcPts val="0"/>
              </a:spcBef>
              <a:buNone/>
              <a:defRPr sz="2800" b="1" spc="-40" baseline="0">
                <a:solidFill>
                  <a:schemeClr val="accent2"/>
                </a:solidFill>
                <a:latin typeface="+mn-lt"/>
              </a:defRPr>
            </a:lvl1pPr>
          </a:lstStyle>
          <a:p>
            <a:pPr lvl="0"/>
            <a:r>
              <a:rPr lang="en-US" dirty="0"/>
              <a:t>heading</a:t>
            </a:r>
            <a:endParaRPr lang="en-AU" dirty="0"/>
          </a:p>
        </p:txBody>
      </p:sp>
      <p:sp>
        <p:nvSpPr>
          <p:cNvPr id="8" name="Content Placeholder 2">
            <a:extLst>
              <a:ext uri="{FF2B5EF4-FFF2-40B4-BE49-F238E27FC236}">
                <a16:creationId xmlns:a16="http://schemas.microsoft.com/office/drawing/2014/main" id="{91B063A6-DD17-45A4-AA47-406F678D2B1B}"/>
              </a:ext>
            </a:extLst>
          </p:cNvPr>
          <p:cNvSpPr>
            <a:spLocks noGrp="1"/>
          </p:cNvSpPr>
          <p:nvPr>
            <p:ph sz="quarter" idx="12" hasCustomPrompt="1"/>
          </p:nvPr>
        </p:nvSpPr>
        <p:spPr>
          <a:xfrm>
            <a:off x="732398" y="1441450"/>
            <a:ext cx="4322764" cy="431958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759740760"/>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lit mi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5C8A8E-2324-4D04-87F9-0A4BB730CD5B}"/>
              </a:ext>
            </a:extLst>
          </p:cNvPr>
          <p:cNvSpPr/>
          <p:nvPr userDrawn="1"/>
        </p:nvSpPr>
        <p:spPr>
          <a:xfrm>
            <a:off x="0" y="1"/>
            <a:ext cx="5761037" cy="6480175"/>
          </a:xfrm>
          <a:prstGeom prst="rect">
            <a:avLst/>
          </a:prstGeom>
          <a:solidFill>
            <a:srgbClr val="BAEC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01">
              <a:solidFill>
                <a:schemeClr val="bg1"/>
              </a:solidFill>
            </a:endParaRPr>
          </a:p>
        </p:txBody>
      </p:sp>
      <p:sp>
        <p:nvSpPr>
          <p:cNvPr id="6" name="Content Placeholder 10">
            <a:extLst>
              <a:ext uri="{FF2B5EF4-FFF2-40B4-BE49-F238E27FC236}">
                <a16:creationId xmlns:a16="http://schemas.microsoft.com/office/drawing/2014/main" id="{54986E1B-897C-404E-99FE-3214801782EA}"/>
              </a:ext>
            </a:extLst>
          </p:cNvPr>
          <p:cNvSpPr>
            <a:spLocks noGrp="1"/>
          </p:cNvSpPr>
          <p:nvPr>
            <p:ph sz="quarter" idx="14" hasCustomPrompt="1"/>
          </p:nvPr>
        </p:nvSpPr>
        <p:spPr>
          <a:xfrm>
            <a:off x="6472774" y="716051"/>
            <a:ext cx="4315317" cy="5049136"/>
          </a:xfrm>
          <a:prstGeom prst="rect">
            <a:avLst/>
          </a:prstGeom>
        </p:spPr>
        <p:txBody>
          <a:bodyPr>
            <a:normAutofit/>
          </a:bodyPr>
          <a:lstStyle>
            <a:lvl1pPr marL="0" indent="0">
              <a:buNone/>
              <a:defRPr sz="1600" baseline="0">
                <a:solidFill>
                  <a:srgbClr val="614655"/>
                </a:solidFill>
                <a:latin typeface="+mn-lt"/>
              </a:defRPr>
            </a:lvl1pPr>
          </a:lstStyle>
          <a:p>
            <a:pPr lvl="0"/>
            <a:r>
              <a:rPr lang="en-AU" dirty="0"/>
              <a:t> </a:t>
            </a:r>
          </a:p>
        </p:txBody>
      </p:sp>
      <p:sp>
        <p:nvSpPr>
          <p:cNvPr id="7" name="Text Placeholder 17">
            <a:extLst>
              <a:ext uri="{FF2B5EF4-FFF2-40B4-BE49-F238E27FC236}">
                <a16:creationId xmlns:a16="http://schemas.microsoft.com/office/drawing/2014/main" id="{0E5F93E2-274F-43A5-B289-9689D53C7CD4}"/>
              </a:ext>
            </a:extLst>
          </p:cNvPr>
          <p:cNvSpPr>
            <a:spLocks noGrp="1"/>
          </p:cNvSpPr>
          <p:nvPr>
            <p:ph type="body" sz="quarter" idx="15" hasCustomPrompt="1"/>
          </p:nvPr>
        </p:nvSpPr>
        <p:spPr>
          <a:xfrm>
            <a:off x="719136" y="725763"/>
            <a:ext cx="4322763" cy="357775"/>
          </a:xfrm>
          <a:prstGeom prst="rect">
            <a:avLst/>
          </a:prstGeom>
        </p:spPr>
        <p:txBody>
          <a:bodyPr lIns="0" tIns="0" rIns="0" bIns="0">
            <a:noAutofit/>
          </a:bodyPr>
          <a:lstStyle>
            <a:lvl1pPr marL="0" indent="0">
              <a:lnSpc>
                <a:spcPct val="90000"/>
              </a:lnSpc>
              <a:spcBef>
                <a:spcPts val="0"/>
              </a:spcBef>
              <a:buNone/>
              <a:defRPr sz="2800" b="1" spc="-40" baseline="0">
                <a:solidFill>
                  <a:schemeClr val="accent2"/>
                </a:solidFill>
                <a:latin typeface="+mn-lt"/>
              </a:defRPr>
            </a:lvl1pPr>
          </a:lstStyle>
          <a:p>
            <a:pPr lvl="0"/>
            <a:r>
              <a:rPr lang="en-US" dirty="0"/>
              <a:t>heading</a:t>
            </a:r>
            <a:endParaRPr lang="en-AU" dirty="0"/>
          </a:p>
        </p:txBody>
      </p:sp>
      <p:sp>
        <p:nvSpPr>
          <p:cNvPr id="8" name="Content Placeholder 2">
            <a:extLst>
              <a:ext uri="{FF2B5EF4-FFF2-40B4-BE49-F238E27FC236}">
                <a16:creationId xmlns:a16="http://schemas.microsoft.com/office/drawing/2014/main" id="{02BD21DD-2D1E-4F63-BEA3-8AC209039FB9}"/>
              </a:ext>
            </a:extLst>
          </p:cNvPr>
          <p:cNvSpPr>
            <a:spLocks noGrp="1"/>
          </p:cNvSpPr>
          <p:nvPr>
            <p:ph sz="quarter" idx="12" hasCustomPrompt="1"/>
          </p:nvPr>
        </p:nvSpPr>
        <p:spPr>
          <a:xfrm>
            <a:off x="732398" y="1441450"/>
            <a:ext cx="4322764" cy="431958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698472680"/>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1BFC9E-74EB-4F41-BACD-8A7516F58EE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01133" y="5407120"/>
            <a:ext cx="1918222" cy="367895"/>
          </a:xfrm>
          <a:prstGeom prst="rect">
            <a:avLst/>
          </a:prstGeom>
        </p:spPr>
      </p:pic>
      <p:sp>
        <p:nvSpPr>
          <p:cNvPr id="5" name="TextBox 4">
            <a:extLst>
              <a:ext uri="{FF2B5EF4-FFF2-40B4-BE49-F238E27FC236}">
                <a16:creationId xmlns:a16="http://schemas.microsoft.com/office/drawing/2014/main" id="{336B0DE4-6084-4B92-906C-130804F4D0C0}"/>
              </a:ext>
            </a:extLst>
          </p:cNvPr>
          <p:cNvSpPr txBox="1"/>
          <p:nvPr userDrawn="1"/>
        </p:nvSpPr>
        <p:spPr>
          <a:xfrm>
            <a:off x="719137" y="2770499"/>
            <a:ext cx="10082213" cy="707886"/>
          </a:xfrm>
          <a:prstGeom prst="rect">
            <a:avLst/>
          </a:prstGeom>
          <a:noFill/>
        </p:spPr>
        <p:txBody>
          <a:bodyPr wrap="square" rtlCol="0" anchor="b">
            <a:spAutoFit/>
          </a:bodyPr>
          <a:lstStyle/>
          <a:p>
            <a:pPr algn="ctr"/>
            <a:r>
              <a:rPr kumimoji="0" lang="en-US" sz="4000" b="1" i="0" u="none" strike="noStrike" kern="1200" cap="none" spc="0" normalizeH="0" baseline="0" noProof="0" dirty="0">
                <a:ln>
                  <a:noFill/>
                </a:ln>
                <a:solidFill>
                  <a:schemeClr val="bg1"/>
                </a:solidFill>
                <a:effectLst/>
                <a:uLnTx/>
                <a:uFillTx/>
                <a:latin typeface="+mn-lt"/>
                <a:ea typeface="+mj-ea"/>
                <a:cs typeface="+mj-cs"/>
              </a:rPr>
              <a:t>thank you</a:t>
            </a:r>
            <a:endParaRPr lang="en-AU" sz="4000" b="1" dirty="0">
              <a:solidFill>
                <a:schemeClr val="bg1"/>
              </a:solidFill>
              <a:latin typeface="+mn-lt"/>
            </a:endParaRPr>
          </a:p>
        </p:txBody>
      </p:sp>
    </p:spTree>
    <p:extLst>
      <p:ext uri="{BB962C8B-B14F-4D97-AF65-F5344CB8AC3E}">
        <p14:creationId xmlns:p14="http://schemas.microsoft.com/office/powerpoint/2010/main" val="172147773"/>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erg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1BFC9E-74EB-4F41-BACD-8A7516F58EE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9137" y="5407120"/>
            <a:ext cx="1918222" cy="367895"/>
          </a:xfrm>
          <a:prstGeom prst="rect">
            <a:avLst/>
          </a:prstGeom>
        </p:spPr>
      </p:pic>
      <p:sp>
        <p:nvSpPr>
          <p:cNvPr id="5" name="Title 1">
            <a:extLst>
              <a:ext uri="{FF2B5EF4-FFF2-40B4-BE49-F238E27FC236}">
                <a16:creationId xmlns:a16="http://schemas.microsoft.com/office/drawing/2014/main" id="{0BE71CF5-7402-4AE0-B6F3-643FD6BB1206}"/>
              </a:ext>
            </a:extLst>
          </p:cNvPr>
          <p:cNvSpPr>
            <a:spLocks noGrp="1"/>
          </p:cNvSpPr>
          <p:nvPr>
            <p:ph type="ctrTitle" hasCustomPrompt="1"/>
          </p:nvPr>
        </p:nvSpPr>
        <p:spPr>
          <a:xfrm>
            <a:off x="719138" y="719138"/>
            <a:ext cx="5965948" cy="2557311"/>
          </a:xfrm>
          <a:prstGeom prst="rect">
            <a:avLst/>
          </a:prstGeom>
        </p:spPr>
        <p:txBody>
          <a:bodyPr lIns="0" tIns="0" rIns="0" bIns="0" anchor="b">
            <a:noAutofit/>
          </a:bodyPr>
          <a:lstStyle>
            <a:lvl1pPr algn="l">
              <a:defRPr sz="4000" b="1" spc="-150" baseline="0">
                <a:solidFill>
                  <a:srgbClr val="FFFFFF"/>
                </a:solidFill>
                <a:latin typeface="+mn-lt"/>
              </a:defRPr>
            </a:lvl1pPr>
          </a:lstStyle>
          <a:p>
            <a:r>
              <a:rPr lang="en-US" dirty="0"/>
              <a:t>presentation title</a:t>
            </a:r>
          </a:p>
        </p:txBody>
      </p:sp>
      <p:sp>
        <p:nvSpPr>
          <p:cNvPr id="6" name="Subtitle 2">
            <a:extLst>
              <a:ext uri="{FF2B5EF4-FFF2-40B4-BE49-F238E27FC236}">
                <a16:creationId xmlns:a16="http://schemas.microsoft.com/office/drawing/2014/main" id="{D4596F66-6D79-4E63-9185-5CD971A77CC3}"/>
              </a:ext>
            </a:extLst>
          </p:cNvPr>
          <p:cNvSpPr>
            <a:spLocks noGrp="1"/>
          </p:cNvSpPr>
          <p:nvPr>
            <p:ph type="subTitle" idx="1" hasCustomPrompt="1"/>
          </p:nvPr>
        </p:nvSpPr>
        <p:spPr>
          <a:xfrm>
            <a:off x="719138" y="3419999"/>
            <a:ext cx="5965948" cy="1864800"/>
          </a:xfrm>
          <a:prstGeom prst="rect">
            <a:avLst/>
          </a:prstGeom>
        </p:spPr>
        <p:txBody>
          <a:bodyPr lIns="0" tIns="0" rIns="0" bIns="0">
            <a:noAutofit/>
          </a:bodyPr>
          <a:lstStyle>
            <a:lvl1pPr marL="0" indent="0" algn="l">
              <a:buNone/>
              <a:defRPr sz="1400" spc="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Amy Sim – 01 Feb 2018</a:t>
            </a:r>
          </a:p>
        </p:txBody>
      </p:sp>
    </p:spTree>
    <p:extLst>
      <p:ext uri="{BB962C8B-B14F-4D97-AF65-F5344CB8AC3E}">
        <p14:creationId xmlns:p14="http://schemas.microsoft.com/office/powerpoint/2010/main" val="3513821831"/>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ch stor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1BFC9E-74EB-4F41-BACD-8A7516F58EE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9137" y="5407120"/>
            <a:ext cx="1918222" cy="367895"/>
          </a:xfrm>
          <a:prstGeom prst="rect">
            <a:avLst/>
          </a:prstGeom>
        </p:spPr>
      </p:pic>
      <p:sp>
        <p:nvSpPr>
          <p:cNvPr id="5" name="Title 1">
            <a:extLst>
              <a:ext uri="{FF2B5EF4-FFF2-40B4-BE49-F238E27FC236}">
                <a16:creationId xmlns:a16="http://schemas.microsoft.com/office/drawing/2014/main" id="{BACE42FA-B665-42C0-BA24-98C1ED8984E6}"/>
              </a:ext>
            </a:extLst>
          </p:cNvPr>
          <p:cNvSpPr>
            <a:spLocks noGrp="1"/>
          </p:cNvSpPr>
          <p:nvPr>
            <p:ph type="ctrTitle" hasCustomPrompt="1"/>
          </p:nvPr>
        </p:nvSpPr>
        <p:spPr>
          <a:xfrm>
            <a:off x="719138" y="719138"/>
            <a:ext cx="5965948" cy="2557311"/>
          </a:xfrm>
          <a:prstGeom prst="rect">
            <a:avLst/>
          </a:prstGeom>
        </p:spPr>
        <p:txBody>
          <a:bodyPr lIns="0" tIns="0" rIns="0" bIns="0" anchor="b">
            <a:noAutofit/>
          </a:bodyPr>
          <a:lstStyle>
            <a:lvl1pPr algn="l">
              <a:defRPr sz="4000" b="1" spc="-150" baseline="0">
                <a:solidFill>
                  <a:srgbClr val="FFFFFF"/>
                </a:solidFill>
                <a:latin typeface="+mn-lt"/>
              </a:defRPr>
            </a:lvl1pPr>
          </a:lstStyle>
          <a:p>
            <a:r>
              <a:rPr lang="en-US" dirty="0"/>
              <a:t>presentation title</a:t>
            </a:r>
          </a:p>
        </p:txBody>
      </p:sp>
      <p:sp>
        <p:nvSpPr>
          <p:cNvPr id="6" name="Subtitle 2">
            <a:extLst>
              <a:ext uri="{FF2B5EF4-FFF2-40B4-BE49-F238E27FC236}">
                <a16:creationId xmlns:a16="http://schemas.microsoft.com/office/drawing/2014/main" id="{C4F390C1-D2EF-4CB8-911A-A47499AFD7C6}"/>
              </a:ext>
            </a:extLst>
          </p:cNvPr>
          <p:cNvSpPr>
            <a:spLocks noGrp="1"/>
          </p:cNvSpPr>
          <p:nvPr>
            <p:ph type="subTitle" idx="1" hasCustomPrompt="1"/>
          </p:nvPr>
        </p:nvSpPr>
        <p:spPr>
          <a:xfrm>
            <a:off x="719138" y="3419999"/>
            <a:ext cx="5965948" cy="1864800"/>
          </a:xfrm>
          <a:prstGeom prst="rect">
            <a:avLst/>
          </a:prstGeom>
        </p:spPr>
        <p:txBody>
          <a:bodyPr lIns="0" tIns="0" rIns="0" bIns="0">
            <a:noAutofit/>
          </a:bodyPr>
          <a:lstStyle>
            <a:lvl1pPr marL="0" indent="0" algn="l">
              <a:buNone/>
              <a:defRPr sz="1400" spc="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Amy Sim – 01 Feb 2018</a:t>
            </a:r>
          </a:p>
        </p:txBody>
      </p:sp>
    </p:spTree>
    <p:extLst>
      <p:ext uri="{BB962C8B-B14F-4D97-AF65-F5344CB8AC3E}">
        <p14:creationId xmlns:p14="http://schemas.microsoft.com/office/powerpoint/2010/main" val="2436632493"/>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BAFC83-764E-4BB7-825E-A86A9D2512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42" r="70969"/>
          <a:stretch/>
        </p:blipFill>
        <p:spPr>
          <a:xfrm>
            <a:off x="2" y="1"/>
            <a:ext cx="2567731" cy="6480175"/>
          </a:xfrm>
          <a:prstGeom prst="rect">
            <a:avLst/>
          </a:prstGeom>
        </p:spPr>
      </p:pic>
      <p:sp>
        <p:nvSpPr>
          <p:cNvPr id="15" name="Text Placeholder 15">
            <a:extLst>
              <a:ext uri="{FF2B5EF4-FFF2-40B4-BE49-F238E27FC236}">
                <a16:creationId xmlns:a16="http://schemas.microsoft.com/office/drawing/2014/main" id="{2B6FC74B-604B-4E36-9BFB-0EB8C153D3C8}"/>
              </a:ext>
            </a:extLst>
          </p:cNvPr>
          <p:cNvSpPr>
            <a:spLocks noGrp="1"/>
          </p:cNvSpPr>
          <p:nvPr>
            <p:ph type="body" sz="quarter" idx="10" hasCustomPrompt="1"/>
          </p:nvPr>
        </p:nvSpPr>
        <p:spPr>
          <a:xfrm>
            <a:off x="1" y="715520"/>
            <a:ext cx="2165422" cy="5049136"/>
          </a:xfrm>
          <a:prstGeom prst="rect">
            <a:avLst/>
          </a:prstGeom>
        </p:spPr>
        <p:txBody>
          <a:bodyPr lIns="0" tIns="0" rIns="0" bIns="0" anchor="ctr" anchorCtr="0">
            <a:noAutofit/>
          </a:bodyPr>
          <a:lstStyle>
            <a:lvl1pPr marL="0" indent="0" algn="r">
              <a:lnSpc>
                <a:spcPct val="150000"/>
              </a:lnSpc>
              <a:buNone/>
              <a:defRPr sz="1400" b="1">
                <a:solidFill>
                  <a:schemeClr val="bg1"/>
                </a:solidFill>
              </a:defRPr>
            </a:lvl1pPr>
            <a:lvl2pPr algn="r">
              <a:lnSpc>
                <a:spcPct val="200000"/>
              </a:lnSpc>
              <a:defRPr sz="1600">
                <a:solidFill>
                  <a:schemeClr val="bg1"/>
                </a:solidFill>
              </a:defRPr>
            </a:lvl2pPr>
            <a:lvl3pPr algn="r">
              <a:lnSpc>
                <a:spcPct val="200000"/>
              </a:lnSpc>
              <a:defRPr sz="1600">
                <a:solidFill>
                  <a:schemeClr val="bg1"/>
                </a:solidFill>
              </a:defRPr>
            </a:lvl3pPr>
            <a:lvl4pPr algn="r">
              <a:lnSpc>
                <a:spcPct val="200000"/>
              </a:lnSpc>
              <a:defRPr sz="1600">
                <a:solidFill>
                  <a:schemeClr val="bg1"/>
                </a:solidFill>
              </a:defRPr>
            </a:lvl4pPr>
            <a:lvl5pPr algn="r">
              <a:lnSpc>
                <a:spcPct val="200000"/>
              </a:lnSpc>
              <a:defRPr sz="1600">
                <a:solidFill>
                  <a:schemeClr val="bg1"/>
                </a:solidFill>
              </a:defRPr>
            </a:lvl5pPr>
          </a:lstStyle>
          <a:p>
            <a:pPr lvl="0"/>
            <a:r>
              <a:rPr lang="en-US" dirty="0"/>
              <a:t>1</a:t>
            </a:r>
          </a:p>
          <a:p>
            <a:pPr lvl="0"/>
            <a:r>
              <a:rPr lang="en-US" dirty="0"/>
              <a:t>2</a:t>
            </a:r>
          </a:p>
          <a:p>
            <a:pPr lvl="0"/>
            <a:r>
              <a:rPr lang="en-US" dirty="0"/>
              <a:t>3</a:t>
            </a:r>
          </a:p>
        </p:txBody>
      </p:sp>
      <p:sp>
        <p:nvSpPr>
          <p:cNvPr id="18" name="Text Placeholder 17">
            <a:extLst>
              <a:ext uri="{FF2B5EF4-FFF2-40B4-BE49-F238E27FC236}">
                <a16:creationId xmlns:a16="http://schemas.microsoft.com/office/drawing/2014/main" id="{91081FBA-C8F6-4E78-A3F8-3BD73BB9B0B5}"/>
              </a:ext>
            </a:extLst>
          </p:cNvPr>
          <p:cNvSpPr>
            <a:spLocks noGrp="1"/>
          </p:cNvSpPr>
          <p:nvPr>
            <p:ph type="body" sz="quarter" idx="11" hasCustomPrompt="1"/>
          </p:nvPr>
        </p:nvSpPr>
        <p:spPr>
          <a:xfrm>
            <a:off x="2928316" y="715520"/>
            <a:ext cx="4020164" cy="5049136"/>
          </a:xfrm>
          <a:prstGeom prst="rect">
            <a:avLst/>
          </a:prstGeom>
        </p:spPr>
        <p:txBody>
          <a:bodyPr lIns="0" tIns="0" rIns="0" bIns="0" anchor="ctr" anchorCtr="0">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1">
                <a:solidFill>
                  <a:srgbClr val="FF5500"/>
                </a:solidFill>
                <a:latin typeface="+mn-lt"/>
              </a:defRPr>
            </a:lvl1pPr>
            <a:lvl2pPr marL="457200" indent="0" algn="l">
              <a:lnSpc>
                <a:spcPct val="200000"/>
              </a:lnSpc>
              <a:buNone/>
              <a:defRPr sz="1600"/>
            </a:lvl2pPr>
            <a:lvl3pPr marL="914400" indent="0" algn="l">
              <a:lnSpc>
                <a:spcPct val="200000"/>
              </a:lnSpc>
              <a:buNone/>
              <a:defRPr sz="1600"/>
            </a:lvl3pPr>
            <a:lvl4pPr marL="1371600" indent="0" algn="l">
              <a:lnSpc>
                <a:spcPct val="200000"/>
              </a:lnSpc>
              <a:buNone/>
              <a:defRPr sz="1600"/>
            </a:lvl4pPr>
            <a:lvl5pPr marL="1828800" indent="0" algn="l">
              <a:lnSpc>
                <a:spcPct val="200000"/>
              </a:lnSpc>
              <a:buNone/>
              <a:defRPr sz="1600"/>
            </a:lvl5pPr>
          </a:lstStyle>
          <a:p>
            <a:pPr lvl="0"/>
            <a:r>
              <a:rPr lang="en-US" dirty="0"/>
              <a:t>Agenda item</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Agenda item</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Agenda item</a:t>
            </a:r>
          </a:p>
        </p:txBody>
      </p:sp>
      <p:sp>
        <p:nvSpPr>
          <p:cNvPr id="19" name="Text Placeholder 19">
            <a:extLst>
              <a:ext uri="{FF2B5EF4-FFF2-40B4-BE49-F238E27FC236}">
                <a16:creationId xmlns:a16="http://schemas.microsoft.com/office/drawing/2014/main" id="{0F50D46A-B948-43FC-953E-3AB894691C69}"/>
              </a:ext>
            </a:extLst>
          </p:cNvPr>
          <p:cNvSpPr>
            <a:spLocks noGrp="1"/>
          </p:cNvSpPr>
          <p:nvPr>
            <p:ph type="body" sz="quarter" idx="14" hasCustomPrompt="1"/>
          </p:nvPr>
        </p:nvSpPr>
        <p:spPr>
          <a:xfrm>
            <a:off x="7308495" y="715520"/>
            <a:ext cx="1442163" cy="5049136"/>
          </a:xfrm>
          <a:prstGeom prst="rect">
            <a:avLst/>
          </a:prstGeom>
        </p:spPr>
        <p:txBody>
          <a:bodyPr lIns="0" tIns="0" rIns="0" bIns="0" anchor="ctr" anchorCtr="0">
            <a:noAutofit/>
          </a:bodyPr>
          <a:lstStyle>
            <a:lvl1pPr marL="0" indent="0" algn="l">
              <a:lnSpc>
                <a:spcPct val="150000"/>
              </a:lnSpc>
              <a:buNone/>
              <a:defRPr sz="1400" b="1">
                <a:solidFill>
                  <a:srgbClr val="680991"/>
                </a:solidFill>
              </a:defRPr>
            </a:lvl1pPr>
            <a:lvl2pPr marL="457200" indent="0" algn="l">
              <a:lnSpc>
                <a:spcPct val="200000"/>
              </a:lnSpc>
              <a:buNone/>
              <a:defRPr sz="1600"/>
            </a:lvl2pPr>
            <a:lvl3pPr marL="914400" indent="0" algn="l">
              <a:lnSpc>
                <a:spcPct val="200000"/>
              </a:lnSpc>
              <a:buNone/>
              <a:defRPr sz="1600"/>
            </a:lvl3pPr>
            <a:lvl4pPr marL="1371600" indent="0" algn="l">
              <a:lnSpc>
                <a:spcPct val="200000"/>
              </a:lnSpc>
              <a:buNone/>
              <a:defRPr sz="1600"/>
            </a:lvl4pPr>
            <a:lvl5pPr marL="1828800" indent="0" algn="l">
              <a:lnSpc>
                <a:spcPct val="200000"/>
              </a:lnSpc>
              <a:buNone/>
              <a:defRPr sz="1600"/>
            </a:lvl5pPr>
          </a:lstStyle>
          <a:p>
            <a:pPr lvl="0"/>
            <a:r>
              <a:rPr lang="en-US" dirty="0"/>
              <a:t>XX mins</a:t>
            </a:r>
          </a:p>
          <a:p>
            <a:pPr lvl="0"/>
            <a:r>
              <a:rPr lang="en-US" dirty="0"/>
              <a:t>XX mins</a:t>
            </a:r>
          </a:p>
          <a:p>
            <a:pPr lvl="0"/>
            <a:r>
              <a:rPr lang="en-US" dirty="0"/>
              <a:t>XX mins</a:t>
            </a:r>
            <a:endParaRPr lang="en-AU" dirty="0"/>
          </a:p>
        </p:txBody>
      </p:sp>
      <p:sp>
        <p:nvSpPr>
          <p:cNvPr id="20" name="Text Placeholder 19">
            <a:extLst>
              <a:ext uri="{FF2B5EF4-FFF2-40B4-BE49-F238E27FC236}">
                <a16:creationId xmlns:a16="http://schemas.microsoft.com/office/drawing/2014/main" id="{0B6F1697-8D76-4064-8FDD-798D308EC940}"/>
              </a:ext>
            </a:extLst>
          </p:cNvPr>
          <p:cNvSpPr>
            <a:spLocks noGrp="1"/>
          </p:cNvSpPr>
          <p:nvPr>
            <p:ph type="body" sz="quarter" idx="15" hasCustomPrompt="1"/>
          </p:nvPr>
        </p:nvSpPr>
        <p:spPr>
          <a:xfrm>
            <a:off x="9111241" y="715520"/>
            <a:ext cx="1690109" cy="5049136"/>
          </a:xfrm>
          <a:prstGeom prst="rect">
            <a:avLst/>
          </a:prstGeom>
        </p:spPr>
        <p:txBody>
          <a:bodyPr lIns="0" tIns="0" rIns="0" bIns="0" anchor="ctr" anchorCtr="0">
            <a:noAutofit/>
          </a:bodyPr>
          <a:lstStyle>
            <a:lvl1pPr marL="0" indent="0" algn="l">
              <a:lnSpc>
                <a:spcPct val="150000"/>
              </a:lnSpc>
              <a:buNone/>
              <a:defRPr sz="1400" b="1">
                <a:solidFill>
                  <a:srgbClr val="680991"/>
                </a:solidFill>
              </a:defRPr>
            </a:lvl1pPr>
            <a:lvl2pPr marL="457200" indent="0" algn="l">
              <a:lnSpc>
                <a:spcPct val="200000"/>
              </a:lnSpc>
              <a:buNone/>
              <a:defRPr sz="1600"/>
            </a:lvl2pPr>
            <a:lvl3pPr marL="914400" indent="0" algn="l">
              <a:lnSpc>
                <a:spcPct val="200000"/>
              </a:lnSpc>
              <a:buNone/>
              <a:defRPr sz="1600"/>
            </a:lvl3pPr>
            <a:lvl4pPr marL="1371600" indent="0" algn="l">
              <a:lnSpc>
                <a:spcPct val="200000"/>
              </a:lnSpc>
              <a:buNone/>
              <a:defRPr sz="1600"/>
            </a:lvl4pPr>
            <a:lvl5pPr marL="1828800" indent="0" algn="l">
              <a:lnSpc>
                <a:spcPct val="200000"/>
              </a:lnSpc>
              <a:buNone/>
              <a:defRPr sz="1600"/>
            </a:lvl5pPr>
          </a:lstStyle>
          <a:p>
            <a:pPr lvl="0"/>
            <a:r>
              <a:rPr lang="en-US" dirty="0"/>
              <a:t>Name</a:t>
            </a:r>
          </a:p>
          <a:p>
            <a:pPr lvl="0"/>
            <a:r>
              <a:rPr lang="en-US" dirty="0"/>
              <a:t>Name</a:t>
            </a:r>
          </a:p>
          <a:p>
            <a:pPr lvl="0"/>
            <a:r>
              <a:rPr lang="en-US" dirty="0"/>
              <a:t>Name</a:t>
            </a:r>
            <a:endParaRPr lang="en-AU" dirty="0"/>
          </a:p>
        </p:txBody>
      </p:sp>
    </p:spTree>
    <p:extLst>
      <p:ext uri="{BB962C8B-B14F-4D97-AF65-F5344CB8AC3E}">
        <p14:creationId xmlns:p14="http://schemas.microsoft.com/office/powerpoint/2010/main" val="1324580974"/>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E04B2F0-DEA1-48CA-B5C1-F70D6DE625A1}"/>
              </a:ext>
            </a:extLst>
          </p:cNvPr>
          <p:cNvSpPr>
            <a:spLocks noGrp="1"/>
          </p:cNvSpPr>
          <p:nvPr>
            <p:ph type="ctrTitle" hasCustomPrompt="1"/>
          </p:nvPr>
        </p:nvSpPr>
        <p:spPr>
          <a:xfrm>
            <a:off x="719137" y="719138"/>
            <a:ext cx="10082213" cy="2736449"/>
          </a:xfrm>
          <a:prstGeom prst="rect">
            <a:avLst/>
          </a:prstGeom>
        </p:spPr>
        <p:txBody>
          <a:bodyPr lIns="0" tIns="0" rIns="0" bIns="0" anchor="b">
            <a:noAutofit/>
          </a:bodyPr>
          <a:lstStyle>
            <a:lvl1pPr algn="ctr">
              <a:defRPr sz="4000" b="1" spc="-150" baseline="0">
                <a:solidFill>
                  <a:srgbClr val="FFFFFF"/>
                </a:solidFill>
                <a:latin typeface="+mn-lt"/>
              </a:defRPr>
            </a:lvl1pPr>
          </a:lstStyle>
          <a:p>
            <a:r>
              <a:rPr lang="en-US" dirty="0"/>
              <a:t>section heading</a:t>
            </a:r>
          </a:p>
        </p:txBody>
      </p:sp>
      <p:sp>
        <p:nvSpPr>
          <p:cNvPr id="8" name="Subtitle 2">
            <a:extLst>
              <a:ext uri="{FF2B5EF4-FFF2-40B4-BE49-F238E27FC236}">
                <a16:creationId xmlns:a16="http://schemas.microsoft.com/office/drawing/2014/main" id="{4BE9F457-AD45-4171-BFDD-7F6447B51D5F}"/>
              </a:ext>
            </a:extLst>
          </p:cNvPr>
          <p:cNvSpPr>
            <a:spLocks noGrp="1"/>
          </p:cNvSpPr>
          <p:nvPr>
            <p:ph type="subTitle" idx="1" hasCustomPrompt="1"/>
          </p:nvPr>
        </p:nvSpPr>
        <p:spPr>
          <a:xfrm>
            <a:off x="719137" y="3600666"/>
            <a:ext cx="10082213" cy="2160372"/>
          </a:xfrm>
          <a:prstGeom prst="rect">
            <a:avLst/>
          </a:prstGeom>
        </p:spPr>
        <p:txBody>
          <a:bodyPr lIns="0" tIns="0" rIns="0" bIns="0">
            <a:noAutofit/>
          </a:bodyPr>
          <a:lstStyle>
            <a:lvl1pPr marL="0" indent="0" algn="ctr">
              <a:buNone/>
              <a:defRPr sz="1400" spc="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Amy Sim – 01 Feb 2018</a:t>
            </a:r>
          </a:p>
        </p:txBody>
      </p:sp>
    </p:spTree>
    <p:extLst>
      <p:ext uri="{BB962C8B-B14F-4D97-AF65-F5344CB8AC3E}">
        <p14:creationId xmlns:p14="http://schemas.microsoft.com/office/powerpoint/2010/main" val="3199616443"/>
      </p:ext>
    </p:extLst>
  </p:cSld>
  <p:clrMapOvr>
    <a:masterClrMapping/>
  </p:clrMapOvr>
  <p:transition spd="med">
    <p:push/>
  </p:transition>
  <p:extLst>
    <p:ext uri="{DCECCB84-F9BA-43D5-87BE-67443E8EF086}">
      <p15:sldGuideLst xmlns:p15="http://schemas.microsoft.com/office/powerpoint/2012/main">
        <p15:guide id="1" pos="453">
          <p15:clr>
            <a:srgbClr val="FBAE40"/>
          </p15:clr>
        </p15:guide>
        <p15:guide id="2" pos="6804">
          <p15:clr>
            <a:srgbClr val="FBAE40"/>
          </p15:clr>
        </p15:guide>
        <p15:guide id="3" orient="horz" pos="453">
          <p15:clr>
            <a:srgbClr val="FBAE40"/>
          </p15:clr>
        </p15:guide>
        <p15:guide id="4" orient="horz" pos="36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mazingly sim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284A3D7-0396-4D7D-B97A-927CED9764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4426" y="938861"/>
            <a:ext cx="7231640" cy="4602455"/>
          </a:xfrm>
          <a:prstGeom prst="rect">
            <a:avLst/>
          </a:prstGeom>
        </p:spPr>
      </p:pic>
      <p:sp>
        <p:nvSpPr>
          <p:cNvPr id="6" name="TextBox 5"/>
          <p:cNvSpPr txBox="1"/>
          <p:nvPr userDrawn="1"/>
        </p:nvSpPr>
        <p:spPr>
          <a:xfrm>
            <a:off x="2260375" y="2763803"/>
            <a:ext cx="2662761" cy="830997"/>
          </a:xfrm>
          <a:prstGeom prst="rect">
            <a:avLst/>
          </a:prstGeom>
          <a:noFill/>
        </p:spPr>
        <p:txBody>
          <a:bodyPr wrap="square" rtlCol="0">
            <a:spAutoFit/>
          </a:bodyPr>
          <a:lstStyle/>
          <a:p>
            <a:pPr algn="ctr"/>
            <a:r>
              <a:rPr lang="en-US" sz="2400" b="1" spc="-40" baseline="0" dirty="0">
                <a:solidFill>
                  <a:schemeClr val="bg1"/>
                </a:solidFill>
                <a:latin typeface="+mn-lt"/>
              </a:rPr>
              <a:t>is it made</a:t>
            </a:r>
          </a:p>
          <a:p>
            <a:pPr algn="ctr"/>
            <a:r>
              <a:rPr lang="en-US" sz="2400" b="1" spc="-40" baseline="0" dirty="0">
                <a:solidFill>
                  <a:schemeClr val="bg1"/>
                </a:solidFill>
                <a:latin typeface="+mn-lt"/>
              </a:rPr>
              <a:t>simple?</a:t>
            </a:r>
            <a:endParaRPr lang="en-AU" sz="2400" b="1" spc="-40" baseline="0" dirty="0">
              <a:solidFill>
                <a:schemeClr val="bg1"/>
              </a:solidFill>
              <a:latin typeface="+mn-lt"/>
            </a:endParaRPr>
          </a:p>
        </p:txBody>
      </p:sp>
      <p:sp>
        <p:nvSpPr>
          <p:cNvPr id="7" name="TextBox 6"/>
          <p:cNvSpPr txBox="1"/>
          <p:nvPr userDrawn="1"/>
        </p:nvSpPr>
        <p:spPr>
          <a:xfrm>
            <a:off x="6713305" y="2763803"/>
            <a:ext cx="2662761" cy="830997"/>
          </a:xfrm>
          <a:prstGeom prst="rect">
            <a:avLst/>
          </a:prstGeom>
          <a:noFill/>
        </p:spPr>
        <p:txBody>
          <a:bodyPr wrap="square" rtlCol="0">
            <a:spAutoFit/>
          </a:bodyPr>
          <a:lstStyle/>
          <a:p>
            <a:pPr algn="ctr"/>
            <a:r>
              <a:rPr lang="en-US" sz="2400" b="1" spc="-40" baseline="0" dirty="0">
                <a:solidFill>
                  <a:schemeClr val="bg1"/>
                </a:solidFill>
                <a:latin typeface="+mn-lt"/>
              </a:rPr>
              <a:t>does it feel</a:t>
            </a:r>
          </a:p>
          <a:p>
            <a:pPr algn="ctr"/>
            <a:r>
              <a:rPr lang="en-US" sz="2400" b="1" spc="-40" baseline="0" dirty="0">
                <a:solidFill>
                  <a:schemeClr val="bg1"/>
                </a:solidFill>
                <a:latin typeface="+mn-lt"/>
              </a:rPr>
              <a:t>amazing?</a:t>
            </a:r>
            <a:endParaRPr lang="en-AU" sz="2400" b="1" spc="-40" baseline="0" dirty="0">
              <a:solidFill>
                <a:schemeClr val="bg1"/>
              </a:solidFill>
              <a:latin typeface="+mn-lt"/>
            </a:endParaRPr>
          </a:p>
        </p:txBody>
      </p:sp>
      <p:sp>
        <p:nvSpPr>
          <p:cNvPr id="10" name="TextBox 9"/>
          <p:cNvSpPr txBox="1"/>
          <p:nvPr userDrawn="1"/>
        </p:nvSpPr>
        <p:spPr>
          <a:xfrm>
            <a:off x="4761709" y="2763803"/>
            <a:ext cx="1997070" cy="830997"/>
          </a:xfrm>
          <a:prstGeom prst="rect">
            <a:avLst/>
          </a:prstGeom>
          <a:noFill/>
        </p:spPr>
        <p:txBody>
          <a:bodyPr wrap="square" rtlCol="0">
            <a:spAutoFit/>
          </a:bodyPr>
          <a:lstStyle/>
          <a:p>
            <a:pPr algn="ctr"/>
            <a:r>
              <a:rPr lang="en-US" sz="2400" b="1" spc="-40" baseline="0" dirty="0">
                <a:solidFill>
                  <a:schemeClr val="bg1"/>
                </a:solidFill>
                <a:latin typeface="+mn-lt"/>
              </a:rPr>
              <a:t>amazingly</a:t>
            </a:r>
          </a:p>
          <a:p>
            <a:pPr algn="ctr"/>
            <a:r>
              <a:rPr lang="en-US" sz="2400" b="1" spc="-40" baseline="0" dirty="0">
                <a:solidFill>
                  <a:schemeClr val="bg1"/>
                </a:solidFill>
                <a:latin typeface="+mn-lt"/>
              </a:rPr>
              <a:t>simple</a:t>
            </a:r>
            <a:endParaRPr lang="en-AU" sz="2400" b="1" spc="-40" baseline="0" dirty="0">
              <a:solidFill>
                <a:schemeClr val="bg1"/>
              </a:solidFill>
              <a:latin typeface="+mn-lt"/>
            </a:endParaRPr>
          </a:p>
        </p:txBody>
      </p:sp>
    </p:spTree>
    <p:extLst>
      <p:ext uri="{BB962C8B-B14F-4D97-AF65-F5344CB8AC3E}">
        <p14:creationId xmlns:p14="http://schemas.microsoft.com/office/powerpoint/2010/main" val="591964551"/>
      </p:ext>
    </p:extLst>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x1">
    <p:bg>
      <p:bgPr>
        <a:solidFill>
          <a:srgbClr val="FFFFFF"/>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0" hasCustomPrompt="1"/>
          </p:nvPr>
        </p:nvSpPr>
        <p:spPr>
          <a:xfrm>
            <a:off x="719137" y="719137"/>
            <a:ext cx="10081918" cy="357775"/>
          </a:xfrm>
          <a:prstGeom prst="rect">
            <a:avLst/>
          </a:prstGeom>
        </p:spPr>
        <p:txBody>
          <a:bodyPr lIns="0" tIns="0" rIns="0" bIns="0">
            <a:noAutofit/>
          </a:bodyPr>
          <a:lstStyle>
            <a:lvl1pPr marL="0" indent="0">
              <a:lnSpc>
                <a:spcPct val="90000"/>
              </a:lnSpc>
              <a:spcBef>
                <a:spcPts val="0"/>
              </a:spcBef>
              <a:buNone/>
              <a:defRPr sz="2800" b="1" spc="-40" baseline="0">
                <a:solidFill>
                  <a:srgbClr val="FF5500"/>
                </a:solidFill>
                <a:latin typeface="+mn-lt"/>
              </a:defRPr>
            </a:lvl1pPr>
          </a:lstStyle>
          <a:p>
            <a:pPr lvl="0"/>
            <a:r>
              <a:rPr lang="en-US" dirty="0"/>
              <a:t>heading</a:t>
            </a:r>
            <a:endParaRPr lang="en-AU" dirty="0"/>
          </a:p>
        </p:txBody>
      </p:sp>
      <p:sp>
        <p:nvSpPr>
          <p:cNvPr id="4" name="Content Placeholder 2">
            <a:extLst>
              <a:ext uri="{FF2B5EF4-FFF2-40B4-BE49-F238E27FC236}">
                <a16:creationId xmlns:a16="http://schemas.microsoft.com/office/drawing/2014/main" id="{846C64DD-9F84-4217-8F9D-3FCC586DAA46}"/>
              </a:ext>
            </a:extLst>
          </p:cNvPr>
          <p:cNvSpPr>
            <a:spLocks noGrp="1"/>
          </p:cNvSpPr>
          <p:nvPr>
            <p:ph sz="quarter" idx="12" hasCustomPrompt="1"/>
          </p:nvPr>
        </p:nvSpPr>
        <p:spPr>
          <a:xfrm>
            <a:off x="719138" y="1441450"/>
            <a:ext cx="10079999" cy="4319588"/>
          </a:xfrm>
          <a:prstGeom prst="rect">
            <a:avLst/>
          </a:prstGeom>
        </p:spPr>
        <p:txBody>
          <a:bodyPr lIns="0" tIns="0" rIns="0" bIns="0"/>
          <a:lstStyle>
            <a:lvl1pPr marL="0" indent="-144000">
              <a:buNone/>
              <a:defRPr spc="-40" baseline="0">
                <a:solidFill>
                  <a:schemeClr val="tx1"/>
                </a:solidFill>
              </a:defRPr>
            </a:lvl1pPr>
            <a:lvl2pPr marL="360000" indent="-144000">
              <a:defRPr spc="-40" baseline="0">
                <a:solidFill>
                  <a:schemeClr val="tx1"/>
                </a:solidFill>
              </a:defRPr>
            </a:lvl2pPr>
            <a:lvl3pPr marL="720000" indent="-144000">
              <a:defRPr spc="-40" baseline="0">
                <a:solidFill>
                  <a:schemeClr val="tx1"/>
                </a:solidFill>
              </a:defRPr>
            </a:lvl3pPr>
            <a:lvl4pPr marL="1080000" indent="-144000">
              <a:defRPr spc="-40" baseline="0">
                <a:solidFill>
                  <a:schemeClr val="tx1"/>
                </a:solidFill>
              </a:defRPr>
            </a:lvl4pPr>
            <a:lvl5pPr marL="1440000" indent="-144000">
              <a:defRPr spc="-40" baseline="0">
                <a:solidFill>
                  <a:schemeClr val="tx1"/>
                </a:solidFill>
              </a:defRPr>
            </a:lvl5pPr>
          </a:lstStyle>
          <a:p>
            <a:pPr lvl="0"/>
            <a:r>
              <a:rPr lang="en-US" dirty="0"/>
              <a:t>Copy</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102546700"/>
      </p:ext>
    </p:extLst>
  </p:cSld>
  <p:clrMapOvr>
    <a:masterClrMapping/>
  </p:clrMapOvr>
  <p:transition spd="med">
    <p:push/>
  </p:transition>
  <p:extLst>
    <p:ext uri="{DCECCB84-F9BA-43D5-87BE-67443E8EF086}">
      <p15:sldGuideLst xmlns:p15="http://schemas.microsoft.com/office/powerpoint/2012/main">
        <p15:guide id="1" pos="453" userDrawn="1">
          <p15:clr>
            <a:srgbClr val="FBAE40"/>
          </p15:clr>
        </p15:guide>
        <p15:guide id="2" pos="6804" userDrawn="1">
          <p15:clr>
            <a:srgbClr val="FBAE40"/>
          </p15:clr>
        </p15:guide>
        <p15:guide id="3" orient="horz" pos="453" userDrawn="1">
          <p15:clr>
            <a:srgbClr val="FBAE40"/>
          </p15:clr>
        </p15:guide>
        <p15:guide id="4" orient="horz" pos="362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205242"/>
      </p:ext>
    </p:extLst>
  </p:cSld>
  <p:clrMap bg1="lt1" tx1="dk1" bg2="lt2" tx2="dk2" accent1="accent1" accent2="accent2" accent3="accent3" accent4="accent4" accent5="accent5" accent6="accent6" hlink="hlink" folHlink="folHlink"/>
  <p:sldLayoutIdLst>
    <p:sldLayoutId id="2147483778" r:id="rId1"/>
    <p:sldLayoutId id="2147483842" r:id="rId2"/>
    <p:sldLayoutId id="2147483850" r:id="rId3"/>
    <p:sldLayoutId id="2147483844" r:id="rId4"/>
    <p:sldLayoutId id="2147483845" r:id="rId5"/>
    <p:sldLayoutId id="2147483776" r:id="rId6"/>
    <p:sldLayoutId id="2147483777" r:id="rId7"/>
    <p:sldLayoutId id="2147483757" r:id="rId8"/>
    <p:sldLayoutId id="2147483745" r:id="rId9"/>
    <p:sldLayoutId id="2147483823" r:id="rId10"/>
    <p:sldLayoutId id="2147483825" r:id="rId11"/>
    <p:sldLayoutId id="2147483826" r:id="rId12"/>
    <p:sldLayoutId id="2147483827" r:id="rId13"/>
    <p:sldLayoutId id="2147483828" r:id="rId14"/>
    <p:sldLayoutId id="2147483831" r:id="rId15"/>
    <p:sldLayoutId id="2147483832" r:id="rId16"/>
    <p:sldLayoutId id="2147483849" r:id="rId17"/>
    <p:sldLayoutId id="2147483818" r:id="rId18"/>
    <p:sldLayoutId id="2147483834" r:id="rId19"/>
    <p:sldLayoutId id="2147483835" r:id="rId20"/>
    <p:sldLayoutId id="2147483836" r:id="rId21"/>
    <p:sldLayoutId id="2147483837" r:id="rId22"/>
    <p:sldLayoutId id="2147483774" r:id="rId23"/>
    <p:sldLayoutId id="2147483772" r:id="rId24"/>
    <p:sldLayoutId id="2147483848" r:id="rId25"/>
    <p:sldLayoutId id="2147483782" r:id="rId26"/>
    <p:sldLayoutId id="2147483783" r:id="rId27"/>
    <p:sldLayoutId id="2147483785" r:id="rId28"/>
    <p:sldLayoutId id="2147483786" r:id="rId29"/>
    <p:sldLayoutId id="2147483820" r:id="rId30"/>
    <p:sldLayoutId id="2147483819" r:id="rId31"/>
    <p:sldLayoutId id="2147483821" r:id="rId32"/>
    <p:sldLayoutId id="2147483822" r:id="rId33"/>
    <p:sldLayoutId id="2147483779" r:id="rId34"/>
  </p:sldLayoutIdLst>
  <p:transition spd="med">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41" userDrawn="1">
          <p15:clr>
            <a:srgbClr val="F26B43"/>
          </p15:clr>
        </p15:guide>
        <p15:guide id="2" pos="36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25.svg"/><Relationship Id="rId4" Type="http://schemas.openxmlformats.org/officeDocument/2006/relationships/image" Target="../media/image27.sv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5.png"/><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4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hyperlink" Target="https://www.youtube.com/watch?v=6yqfmXiZTlM" TargetMode="Externa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hyperlink" Target="https://www.jeremydaly.com/takeaways-from-dynamodb-deep-dive-advanced-design-patterns-dat403/" TargetMode="Externa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hyperlink" Target="https://www.dynamodbguide.com/" TargetMode="Externa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0.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20.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Designing for DynamoDB</a:t>
            </a:r>
          </a:p>
        </p:txBody>
      </p:sp>
      <p:sp>
        <p:nvSpPr>
          <p:cNvPr id="3" name="Subtitle 2"/>
          <p:cNvSpPr>
            <a:spLocks noGrp="1"/>
          </p:cNvSpPr>
          <p:nvPr>
            <p:ph type="subTitle" idx="1"/>
          </p:nvPr>
        </p:nvSpPr>
        <p:spPr/>
        <p:txBody>
          <a:bodyPr/>
          <a:lstStyle/>
          <a:p>
            <a:r>
              <a:rPr lang="en-AU" dirty="0"/>
              <a:t>Toby </a:t>
            </a:r>
            <a:r>
              <a:rPr lang="en-AU" dirty="0" err="1"/>
              <a:t>Hede</a:t>
            </a:r>
            <a:endParaRPr lang="en-AU" dirty="0"/>
          </a:p>
          <a:p>
            <a:r>
              <a:rPr lang="en-AU" dirty="0"/>
              <a:t>Engineering Manager</a:t>
            </a:r>
            <a:br>
              <a:rPr lang="en-AU" dirty="0"/>
            </a:br>
            <a:br>
              <a:rPr lang="en-AU" dirty="0"/>
            </a:br>
            <a:r>
              <a:rPr lang="en-AU" dirty="0" err="1"/>
              <a:t>serverlesspatterns.io</a:t>
            </a:r>
            <a:br>
              <a:rPr lang="en-AU" dirty="0"/>
            </a:br>
            <a:br>
              <a:rPr lang="en-AU" dirty="0"/>
            </a:br>
            <a:r>
              <a:rPr lang="en-AU" b="1" dirty="0"/>
              <a:t>@</a:t>
            </a:r>
            <a:r>
              <a:rPr lang="en-AU" b="1" dirty="0" err="1"/>
              <a:t>tobyhede</a:t>
            </a:r>
            <a:endParaRPr lang="en-AU" dirty="0"/>
          </a:p>
        </p:txBody>
      </p:sp>
    </p:spTree>
    <p:extLst>
      <p:ext uri="{BB962C8B-B14F-4D97-AF65-F5344CB8AC3E}">
        <p14:creationId xmlns:p14="http://schemas.microsoft.com/office/powerpoint/2010/main" val="3878074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grpSp>
        <p:nvGrpSpPr>
          <p:cNvPr id="32" name="Group 31">
            <a:extLst>
              <a:ext uri="{FF2B5EF4-FFF2-40B4-BE49-F238E27FC236}">
                <a16:creationId xmlns:a16="http://schemas.microsoft.com/office/drawing/2014/main" id="{E66CC0BA-7479-E944-9223-120606B22BC9}"/>
              </a:ext>
            </a:extLst>
          </p:cNvPr>
          <p:cNvGrpSpPr/>
          <p:nvPr/>
        </p:nvGrpSpPr>
        <p:grpSpPr>
          <a:xfrm>
            <a:off x="4388641" y="4261935"/>
            <a:ext cx="2743200" cy="914400"/>
            <a:chOff x="4388642" y="4078682"/>
            <a:chExt cx="2743200" cy="914400"/>
          </a:xfrm>
        </p:grpSpPr>
        <p:pic>
          <p:nvPicPr>
            <p:cNvPr id="17" name="Graphic 16" descr="Server">
              <a:extLst>
                <a:ext uri="{FF2B5EF4-FFF2-40B4-BE49-F238E27FC236}">
                  <a16:creationId xmlns:a16="http://schemas.microsoft.com/office/drawing/2014/main" id="{DA2CDE7C-3951-6A41-ABC0-1D7725E2D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8642" y="4078682"/>
              <a:ext cx="914400" cy="914400"/>
            </a:xfrm>
            <a:prstGeom prst="rect">
              <a:avLst/>
            </a:prstGeom>
          </p:spPr>
        </p:pic>
        <p:pic>
          <p:nvPicPr>
            <p:cNvPr id="18" name="Graphic 17" descr="Server">
              <a:extLst>
                <a:ext uri="{FF2B5EF4-FFF2-40B4-BE49-F238E27FC236}">
                  <a16:creationId xmlns:a16="http://schemas.microsoft.com/office/drawing/2014/main" id="{442C1B40-FFB7-DD47-84BE-62F30BCD68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042" y="4078682"/>
              <a:ext cx="914400" cy="914400"/>
            </a:xfrm>
            <a:prstGeom prst="rect">
              <a:avLst/>
            </a:prstGeom>
          </p:spPr>
        </p:pic>
        <p:pic>
          <p:nvPicPr>
            <p:cNvPr id="19" name="Graphic 18" descr="Server">
              <a:extLst>
                <a:ext uri="{FF2B5EF4-FFF2-40B4-BE49-F238E27FC236}">
                  <a16:creationId xmlns:a16="http://schemas.microsoft.com/office/drawing/2014/main" id="{3F49A760-14C3-5C46-B686-9C2BAA6B63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442" y="4078682"/>
              <a:ext cx="914400" cy="914400"/>
            </a:xfrm>
            <a:prstGeom prst="rect">
              <a:avLst/>
            </a:prstGeom>
          </p:spPr>
        </p:pic>
      </p:grpSp>
      <p:grpSp>
        <p:nvGrpSpPr>
          <p:cNvPr id="23" name="Group 22">
            <a:extLst>
              <a:ext uri="{FF2B5EF4-FFF2-40B4-BE49-F238E27FC236}">
                <a16:creationId xmlns:a16="http://schemas.microsoft.com/office/drawing/2014/main" id="{801629F6-6DF2-6A49-8AC1-62EF53BE6C3E}"/>
              </a:ext>
            </a:extLst>
          </p:cNvPr>
          <p:cNvGrpSpPr/>
          <p:nvPr/>
        </p:nvGrpSpPr>
        <p:grpSpPr>
          <a:xfrm>
            <a:off x="1639366" y="4261935"/>
            <a:ext cx="2743200" cy="914400"/>
            <a:chOff x="4388642" y="4078682"/>
            <a:chExt cx="2743200" cy="914400"/>
          </a:xfrm>
        </p:grpSpPr>
        <p:pic>
          <p:nvPicPr>
            <p:cNvPr id="24" name="Graphic 23" descr="Server">
              <a:extLst>
                <a:ext uri="{FF2B5EF4-FFF2-40B4-BE49-F238E27FC236}">
                  <a16:creationId xmlns:a16="http://schemas.microsoft.com/office/drawing/2014/main" id="{B8CE2AE7-DFE5-5248-86F7-D51FD1B622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8642" y="4078682"/>
              <a:ext cx="914400" cy="914400"/>
            </a:xfrm>
            <a:prstGeom prst="rect">
              <a:avLst/>
            </a:prstGeom>
          </p:spPr>
        </p:pic>
        <p:pic>
          <p:nvPicPr>
            <p:cNvPr id="27" name="Graphic 26" descr="Server">
              <a:extLst>
                <a:ext uri="{FF2B5EF4-FFF2-40B4-BE49-F238E27FC236}">
                  <a16:creationId xmlns:a16="http://schemas.microsoft.com/office/drawing/2014/main" id="{3CAC67D6-D503-1149-A11C-43E0B05F24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042" y="4078682"/>
              <a:ext cx="914400" cy="914400"/>
            </a:xfrm>
            <a:prstGeom prst="rect">
              <a:avLst/>
            </a:prstGeom>
          </p:spPr>
        </p:pic>
        <p:pic>
          <p:nvPicPr>
            <p:cNvPr id="28" name="Graphic 27" descr="Server">
              <a:extLst>
                <a:ext uri="{FF2B5EF4-FFF2-40B4-BE49-F238E27FC236}">
                  <a16:creationId xmlns:a16="http://schemas.microsoft.com/office/drawing/2014/main" id="{38D7A540-BC8F-194B-A0FA-CDA560CA3A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442" y="4078682"/>
              <a:ext cx="914400" cy="914400"/>
            </a:xfrm>
            <a:prstGeom prst="rect">
              <a:avLst/>
            </a:prstGeom>
          </p:spPr>
        </p:pic>
      </p:grpSp>
      <p:grpSp>
        <p:nvGrpSpPr>
          <p:cNvPr id="29" name="Group 28">
            <a:extLst>
              <a:ext uri="{FF2B5EF4-FFF2-40B4-BE49-F238E27FC236}">
                <a16:creationId xmlns:a16="http://schemas.microsoft.com/office/drawing/2014/main" id="{DC86DB2A-7174-DC4B-B3AB-FB59C544326B}"/>
              </a:ext>
            </a:extLst>
          </p:cNvPr>
          <p:cNvGrpSpPr/>
          <p:nvPr/>
        </p:nvGrpSpPr>
        <p:grpSpPr>
          <a:xfrm>
            <a:off x="7113606" y="4261935"/>
            <a:ext cx="2743200" cy="914400"/>
            <a:chOff x="4388642" y="4078682"/>
            <a:chExt cx="2743200" cy="914400"/>
          </a:xfrm>
        </p:grpSpPr>
        <p:pic>
          <p:nvPicPr>
            <p:cNvPr id="30" name="Graphic 29" descr="Server">
              <a:extLst>
                <a:ext uri="{FF2B5EF4-FFF2-40B4-BE49-F238E27FC236}">
                  <a16:creationId xmlns:a16="http://schemas.microsoft.com/office/drawing/2014/main" id="{D9D65564-24A2-C646-8C54-AAC78917CA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8642" y="4078682"/>
              <a:ext cx="914400" cy="914400"/>
            </a:xfrm>
            <a:prstGeom prst="rect">
              <a:avLst/>
            </a:prstGeom>
          </p:spPr>
        </p:pic>
        <p:pic>
          <p:nvPicPr>
            <p:cNvPr id="31" name="Graphic 30" descr="Server">
              <a:extLst>
                <a:ext uri="{FF2B5EF4-FFF2-40B4-BE49-F238E27FC236}">
                  <a16:creationId xmlns:a16="http://schemas.microsoft.com/office/drawing/2014/main" id="{F7EC07FB-3945-8C42-86BE-6EFD9765B8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042" y="4078682"/>
              <a:ext cx="914400" cy="914400"/>
            </a:xfrm>
            <a:prstGeom prst="rect">
              <a:avLst/>
            </a:prstGeom>
          </p:spPr>
        </p:pic>
        <p:pic>
          <p:nvPicPr>
            <p:cNvPr id="40" name="Graphic 39" descr="Server">
              <a:extLst>
                <a:ext uri="{FF2B5EF4-FFF2-40B4-BE49-F238E27FC236}">
                  <a16:creationId xmlns:a16="http://schemas.microsoft.com/office/drawing/2014/main" id="{EF0A7AEE-65BA-0B44-BCDF-F9ACF2AF25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442" y="4078682"/>
              <a:ext cx="914400" cy="914400"/>
            </a:xfrm>
            <a:prstGeom prst="rect">
              <a:avLst/>
            </a:prstGeom>
          </p:spPr>
        </p:pic>
      </p:grpSp>
      <p:sp>
        <p:nvSpPr>
          <p:cNvPr id="39" name="Text Placeholder 3">
            <a:extLst>
              <a:ext uri="{FF2B5EF4-FFF2-40B4-BE49-F238E27FC236}">
                <a16:creationId xmlns:a16="http://schemas.microsoft.com/office/drawing/2014/main" id="{7EC9E25D-43DC-A644-8816-8D253EE773F1}"/>
              </a:ext>
            </a:extLst>
          </p:cNvPr>
          <p:cNvSpPr txBox="1">
            <a:spLocks/>
          </p:cNvSpPr>
          <p:nvPr/>
        </p:nvSpPr>
        <p:spPr>
          <a:xfrm>
            <a:off x="1763977" y="1643439"/>
            <a:ext cx="665175"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1400" b="0" dirty="0"/>
              <a:t>Read</a:t>
            </a:r>
          </a:p>
        </p:txBody>
      </p:sp>
      <p:grpSp>
        <p:nvGrpSpPr>
          <p:cNvPr id="4" name="Group 3">
            <a:extLst>
              <a:ext uri="{FF2B5EF4-FFF2-40B4-BE49-F238E27FC236}">
                <a16:creationId xmlns:a16="http://schemas.microsoft.com/office/drawing/2014/main" id="{C86032A5-0DBF-9D43-976B-E6D6B7495889}"/>
              </a:ext>
            </a:extLst>
          </p:cNvPr>
          <p:cNvGrpSpPr/>
          <p:nvPr/>
        </p:nvGrpSpPr>
        <p:grpSpPr>
          <a:xfrm>
            <a:off x="4501097" y="1643439"/>
            <a:ext cx="672229" cy="2618496"/>
            <a:chOff x="4501097" y="1643439"/>
            <a:chExt cx="672229" cy="2618496"/>
          </a:xfrm>
        </p:grpSpPr>
        <p:grpSp>
          <p:nvGrpSpPr>
            <p:cNvPr id="33" name="Group 32">
              <a:extLst>
                <a:ext uri="{FF2B5EF4-FFF2-40B4-BE49-F238E27FC236}">
                  <a16:creationId xmlns:a16="http://schemas.microsoft.com/office/drawing/2014/main" id="{8D777E90-F1B8-D84C-B9E0-1E59E06E9941}"/>
                </a:ext>
              </a:extLst>
            </p:cNvPr>
            <p:cNvGrpSpPr/>
            <p:nvPr/>
          </p:nvGrpSpPr>
          <p:grpSpPr>
            <a:xfrm>
              <a:off x="4518358" y="2681436"/>
              <a:ext cx="654968" cy="969289"/>
              <a:chOff x="454359" y="938848"/>
              <a:chExt cx="654968" cy="969289"/>
            </a:xfrm>
          </p:grpSpPr>
          <p:pic>
            <p:nvPicPr>
              <p:cNvPr id="25" name="Graphic 24" descr="Document">
                <a:extLst>
                  <a:ext uri="{FF2B5EF4-FFF2-40B4-BE49-F238E27FC236}">
                    <a16:creationId xmlns:a16="http://schemas.microsoft.com/office/drawing/2014/main" id="{F7374448-E1D5-1344-AFD6-2760F74B59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4359" y="938848"/>
                <a:ext cx="654968" cy="654968"/>
              </a:xfrm>
              <a:prstGeom prst="rect">
                <a:avLst/>
              </a:prstGeom>
            </p:spPr>
          </p:pic>
          <p:sp>
            <p:nvSpPr>
              <p:cNvPr id="26" name="Text Placeholder 3">
                <a:extLst>
                  <a:ext uri="{FF2B5EF4-FFF2-40B4-BE49-F238E27FC236}">
                    <a16:creationId xmlns:a16="http://schemas.microsoft.com/office/drawing/2014/main" id="{EBD7A169-A053-914E-AF28-17741A64580C}"/>
                  </a:ext>
                </a:extLst>
              </p:cNvPr>
              <p:cNvSpPr txBox="1">
                <a:spLocks/>
              </p:cNvSpPr>
              <p:nvPr/>
            </p:nvSpPr>
            <p:spPr>
              <a:xfrm>
                <a:off x="642169" y="1593816"/>
                <a:ext cx="354201" cy="3143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2000" dirty="0">
                    <a:solidFill>
                      <a:schemeClr val="accent4"/>
                    </a:solidFill>
                  </a:rPr>
                  <a:t>A</a:t>
                </a:r>
                <a:r>
                  <a:rPr lang="en-AU" sz="1400" dirty="0">
                    <a:solidFill>
                      <a:schemeClr val="accent4"/>
                    </a:solidFill>
                  </a:rPr>
                  <a:t>2</a:t>
                </a:r>
                <a:endParaRPr lang="en-US" sz="1400" dirty="0">
                  <a:solidFill>
                    <a:schemeClr val="accent4"/>
                  </a:solidFill>
                </a:endParaRPr>
              </a:p>
            </p:txBody>
          </p:sp>
        </p:grpSp>
        <p:cxnSp>
          <p:nvCxnSpPr>
            <p:cNvPr id="59" name="Elbow Connector 58">
              <a:extLst>
                <a:ext uri="{FF2B5EF4-FFF2-40B4-BE49-F238E27FC236}">
                  <a16:creationId xmlns:a16="http://schemas.microsoft.com/office/drawing/2014/main" id="{FB06DA2A-CA32-644A-B790-433BB654CA97}"/>
                </a:ext>
              </a:extLst>
            </p:cNvPr>
            <p:cNvCxnSpPr>
              <a:cxnSpLocks/>
            </p:cNvCxnSpPr>
            <p:nvPr/>
          </p:nvCxnSpPr>
          <p:spPr>
            <a:xfrm rot="16200000" flipH="1">
              <a:off x="4578397" y="4006645"/>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 Placeholder 3">
              <a:extLst>
                <a:ext uri="{FF2B5EF4-FFF2-40B4-BE49-F238E27FC236}">
                  <a16:creationId xmlns:a16="http://schemas.microsoft.com/office/drawing/2014/main" id="{C1A9E61A-B50F-884E-A183-5D8EFCD6C6B8}"/>
                </a:ext>
              </a:extLst>
            </p:cNvPr>
            <p:cNvSpPr txBox="1">
              <a:spLocks/>
            </p:cNvSpPr>
            <p:nvPr/>
          </p:nvSpPr>
          <p:spPr>
            <a:xfrm>
              <a:off x="4501097" y="1643439"/>
              <a:ext cx="665175"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1400" b="0" dirty="0"/>
                <a:t>Write</a:t>
              </a:r>
            </a:p>
          </p:txBody>
        </p:sp>
        <p:cxnSp>
          <p:nvCxnSpPr>
            <p:cNvPr id="49" name="Elbow Connector 48">
              <a:extLst>
                <a:ext uri="{FF2B5EF4-FFF2-40B4-BE49-F238E27FC236}">
                  <a16:creationId xmlns:a16="http://schemas.microsoft.com/office/drawing/2014/main" id="{B9954F08-93F9-5D48-B488-E2DBD3DDD570}"/>
                </a:ext>
              </a:extLst>
            </p:cNvPr>
            <p:cNvCxnSpPr>
              <a:cxnSpLocks/>
            </p:cNvCxnSpPr>
            <p:nvPr/>
          </p:nvCxnSpPr>
          <p:spPr>
            <a:xfrm rot="16200000" flipH="1">
              <a:off x="4578395" y="2325516"/>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FEB7484A-4FB3-0547-BEE3-3CA863219CB2}"/>
              </a:ext>
            </a:extLst>
          </p:cNvPr>
          <p:cNvGrpSpPr/>
          <p:nvPr/>
        </p:nvGrpSpPr>
        <p:grpSpPr>
          <a:xfrm>
            <a:off x="1774184" y="2072353"/>
            <a:ext cx="654968" cy="2189583"/>
            <a:chOff x="1774184" y="2072353"/>
            <a:chExt cx="654968" cy="2189583"/>
          </a:xfrm>
        </p:grpSpPr>
        <p:cxnSp>
          <p:nvCxnSpPr>
            <p:cNvPr id="48" name="Elbow Connector 47">
              <a:extLst>
                <a:ext uri="{FF2B5EF4-FFF2-40B4-BE49-F238E27FC236}">
                  <a16:creationId xmlns:a16="http://schemas.microsoft.com/office/drawing/2014/main" id="{1CBF8EF1-E98F-D143-B937-B5B69A9A9607}"/>
                </a:ext>
              </a:extLst>
            </p:cNvPr>
            <p:cNvCxnSpPr>
              <a:cxnSpLocks/>
            </p:cNvCxnSpPr>
            <p:nvPr/>
          </p:nvCxnSpPr>
          <p:spPr>
            <a:xfrm rot="5400000" flipH="1" flipV="1">
              <a:off x="1841276" y="4006646"/>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1415DAAE-E32E-7740-90E0-B47A9D946F7C}"/>
                </a:ext>
              </a:extLst>
            </p:cNvPr>
            <p:cNvCxnSpPr>
              <a:cxnSpLocks/>
            </p:cNvCxnSpPr>
            <p:nvPr/>
          </p:nvCxnSpPr>
          <p:spPr>
            <a:xfrm rot="5400000" flipH="1" flipV="1">
              <a:off x="1822687" y="2327641"/>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BA481131-783C-C041-8072-9FC3511F9D71}"/>
                </a:ext>
              </a:extLst>
            </p:cNvPr>
            <p:cNvGrpSpPr/>
            <p:nvPr/>
          </p:nvGrpSpPr>
          <p:grpSpPr>
            <a:xfrm>
              <a:off x="1774184" y="2681436"/>
              <a:ext cx="654968" cy="969289"/>
              <a:chOff x="454359" y="938848"/>
              <a:chExt cx="654968" cy="969289"/>
            </a:xfrm>
          </p:grpSpPr>
          <p:pic>
            <p:nvPicPr>
              <p:cNvPr id="53" name="Graphic 52" descr="Document">
                <a:extLst>
                  <a:ext uri="{FF2B5EF4-FFF2-40B4-BE49-F238E27FC236}">
                    <a16:creationId xmlns:a16="http://schemas.microsoft.com/office/drawing/2014/main" id="{A546A3A4-6971-0D4A-90EF-566A4074B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4359" y="938848"/>
                <a:ext cx="654968" cy="654968"/>
              </a:xfrm>
              <a:prstGeom prst="rect">
                <a:avLst/>
              </a:prstGeom>
            </p:spPr>
          </p:pic>
          <p:sp>
            <p:nvSpPr>
              <p:cNvPr id="54" name="Text Placeholder 3">
                <a:extLst>
                  <a:ext uri="{FF2B5EF4-FFF2-40B4-BE49-F238E27FC236}">
                    <a16:creationId xmlns:a16="http://schemas.microsoft.com/office/drawing/2014/main" id="{FED29079-5A38-CD44-A1B8-F445D47D14FA}"/>
                  </a:ext>
                </a:extLst>
              </p:cNvPr>
              <p:cNvSpPr txBox="1">
                <a:spLocks/>
              </p:cNvSpPr>
              <p:nvPr/>
            </p:nvSpPr>
            <p:spPr>
              <a:xfrm>
                <a:off x="642169" y="1593816"/>
                <a:ext cx="354201" cy="3143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2000" dirty="0">
                    <a:solidFill>
                      <a:schemeClr val="accent4"/>
                    </a:solidFill>
                  </a:rPr>
                  <a:t>A</a:t>
                </a:r>
                <a:r>
                  <a:rPr lang="en-AU" sz="1400" dirty="0">
                    <a:solidFill>
                      <a:schemeClr val="accent4"/>
                    </a:solidFill>
                  </a:rPr>
                  <a:t>2</a:t>
                </a:r>
                <a:endParaRPr lang="en-US" sz="1400" dirty="0">
                  <a:solidFill>
                    <a:schemeClr val="accent4"/>
                  </a:solidFill>
                </a:endParaRPr>
              </a:p>
            </p:txBody>
          </p:sp>
        </p:grpSp>
      </p:grpSp>
      <p:grpSp>
        <p:nvGrpSpPr>
          <p:cNvPr id="34" name="Group 33">
            <a:extLst>
              <a:ext uri="{FF2B5EF4-FFF2-40B4-BE49-F238E27FC236}">
                <a16:creationId xmlns:a16="http://schemas.microsoft.com/office/drawing/2014/main" id="{CF414D52-AFE2-0047-9BAE-21B30E9BCAD5}"/>
              </a:ext>
            </a:extLst>
          </p:cNvPr>
          <p:cNvGrpSpPr/>
          <p:nvPr/>
        </p:nvGrpSpPr>
        <p:grpSpPr>
          <a:xfrm>
            <a:off x="2102916" y="5169985"/>
            <a:ext cx="5474239" cy="12701"/>
            <a:chOff x="2102916" y="5169985"/>
            <a:chExt cx="5474239" cy="12701"/>
          </a:xfrm>
        </p:grpSpPr>
        <p:cxnSp>
          <p:nvCxnSpPr>
            <p:cNvPr id="35" name="Elbow Connector 34">
              <a:extLst>
                <a:ext uri="{FF2B5EF4-FFF2-40B4-BE49-F238E27FC236}">
                  <a16:creationId xmlns:a16="http://schemas.microsoft.com/office/drawing/2014/main" id="{87BCA57F-80D7-CD42-9F19-624F7037F301}"/>
                </a:ext>
              </a:extLst>
            </p:cNvPr>
            <p:cNvCxnSpPr>
              <a:cxnSpLocks/>
            </p:cNvCxnSpPr>
            <p:nvPr/>
          </p:nvCxnSpPr>
          <p:spPr>
            <a:xfrm rot="5400000">
              <a:off x="3471204" y="3801698"/>
              <a:ext cx="12700" cy="274927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57EA113B-6D7F-6B4D-B39C-5A50DEDB5F2F}"/>
                </a:ext>
              </a:extLst>
            </p:cNvPr>
            <p:cNvCxnSpPr>
              <a:cxnSpLocks/>
            </p:cNvCxnSpPr>
            <p:nvPr/>
          </p:nvCxnSpPr>
          <p:spPr>
            <a:xfrm rot="16200000" flipH="1">
              <a:off x="6208323" y="3813852"/>
              <a:ext cx="12700" cy="272496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6555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50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US" dirty="0">
                <a:solidFill>
                  <a:schemeClr val="tx1">
                    <a:lumMod val="75000"/>
                  </a:schemeClr>
                </a:solidFill>
              </a:rPr>
              <a:t>Indexes</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6" name="Text Placeholder 3">
            <a:extLst>
              <a:ext uri="{FF2B5EF4-FFF2-40B4-BE49-F238E27FC236}">
                <a16:creationId xmlns:a16="http://schemas.microsoft.com/office/drawing/2014/main" id="{40CCF8D8-0898-9942-8659-E373F49C1153}"/>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Alternate Partition and/or Sort Key</a:t>
            </a:r>
          </a:p>
          <a:p>
            <a:endParaRPr lang="en-US" sz="1400" b="0" dirty="0">
              <a:solidFill>
                <a:schemeClr val="tx1">
                  <a:lumMod val="75000"/>
                </a:schemeClr>
              </a:solidFill>
            </a:endParaRPr>
          </a:p>
        </p:txBody>
      </p:sp>
    </p:spTree>
    <p:extLst>
      <p:ext uri="{BB962C8B-B14F-4D97-AF65-F5344CB8AC3E}">
        <p14:creationId xmlns:p14="http://schemas.microsoft.com/office/powerpoint/2010/main" val="2946424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pic>
        <p:nvPicPr>
          <p:cNvPr id="6" name="Picture 5">
            <a:extLst>
              <a:ext uri="{FF2B5EF4-FFF2-40B4-BE49-F238E27FC236}">
                <a16:creationId xmlns:a16="http://schemas.microsoft.com/office/drawing/2014/main" id="{6AABA80C-6C82-EE43-B12A-F9481B9F39EA}"/>
              </a:ext>
            </a:extLst>
          </p:cNvPr>
          <p:cNvPicPr>
            <a:picLocks noChangeAspect="1"/>
          </p:cNvPicPr>
          <p:nvPr/>
        </p:nvPicPr>
        <p:blipFill>
          <a:blip r:embed="rId2"/>
          <a:stretch>
            <a:fillRect/>
          </a:stretch>
        </p:blipFill>
        <p:spPr>
          <a:xfrm>
            <a:off x="3175794" y="1671637"/>
            <a:ext cx="5168900" cy="3136900"/>
          </a:xfrm>
          <a:prstGeom prst="rect">
            <a:avLst/>
          </a:prstGeom>
        </p:spPr>
      </p:pic>
      <p:grpSp>
        <p:nvGrpSpPr>
          <p:cNvPr id="9" name="Group 8">
            <a:extLst>
              <a:ext uri="{FF2B5EF4-FFF2-40B4-BE49-F238E27FC236}">
                <a16:creationId xmlns:a16="http://schemas.microsoft.com/office/drawing/2014/main" id="{4CCCE33C-C62B-8C40-BEF5-1844AB162678}"/>
              </a:ext>
            </a:extLst>
          </p:cNvPr>
          <p:cNvGrpSpPr/>
          <p:nvPr/>
        </p:nvGrpSpPr>
        <p:grpSpPr>
          <a:xfrm>
            <a:off x="6196030" y="4960817"/>
            <a:ext cx="2044081" cy="1065847"/>
            <a:chOff x="8476774" y="2264198"/>
            <a:chExt cx="2044081" cy="1065847"/>
          </a:xfrm>
        </p:grpSpPr>
        <p:pic>
          <p:nvPicPr>
            <p:cNvPr id="8" name="Graphic 7" descr="Arrow: Slight curve">
              <a:extLst>
                <a:ext uri="{FF2B5EF4-FFF2-40B4-BE49-F238E27FC236}">
                  <a16:creationId xmlns:a16="http://schemas.microsoft.com/office/drawing/2014/main" id="{00A1ACF4-0267-9F40-BB08-5496D5A3C9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862212" flipH="1">
              <a:off x="8476774" y="2264198"/>
              <a:ext cx="1065847" cy="1065847"/>
            </a:xfrm>
            <a:prstGeom prst="rect">
              <a:avLst/>
            </a:prstGeom>
          </p:spPr>
        </p:pic>
        <p:sp>
          <p:nvSpPr>
            <p:cNvPr id="11" name="Text Placeholder 3">
              <a:extLst>
                <a:ext uri="{FF2B5EF4-FFF2-40B4-BE49-F238E27FC236}">
                  <a16:creationId xmlns:a16="http://schemas.microsoft.com/office/drawing/2014/main" id="{F11B6AD4-2C25-5B4E-8D03-D7057C4C975A}"/>
                </a:ext>
              </a:extLst>
            </p:cNvPr>
            <p:cNvSpPr txBox="1">
              <a:spLocks/>
            </p:cNvSpPr>
            <p:nvPr/>
          </p:nvSpPr>
          <p:spPr>
            <a:xfrm>
              <a:off x="9384965" y="2610672"/>
              <a:ext cx="1135890" cy="67596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Index</a:t>
              </a:r>
            </a:p>
          </p:txBody>
        </p:sp>
      </p:grpSp>
      <p:sp>
        <p:nvSpPr>
          <p:cNvPr id="2" name="Rectangle 1">
            <a:extLst>
              <a:ext uri="{FF2B5EF4-FFF2-40B4-BE49-F238E27FC236}">
                <a16:creationId xmlns:a16="http://schemas.microsoft.com/office/drawing/2014/main" id="{E75F6893-0CA8-2440-95F3-ACE5888D4DC9}"/>
              </a:ext>
            </a:extLst>
          </p:cNvPr>
          <p:cNvSpPr/>
          <p:nvPr/>
        </p:nvSpPr>
        <p:spPr>
          <a:xfrm>
            <a:off x="5692701" y="3133449"/>
            <a:ext cx="892806" cy="1619339"/>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3784CD-C64C-9340-8B34-3994CA735BB3}"/>
              </a:ext>
            </a:extLst>
          </p:cNvPr>
          <p:cNvSpPr/>
          <p:nvPr/>
        </p:nvSpPr>
        <p:spPr>
          <a:xfrm>
            <a:off x="6585550" y="3133449"/>
            <a:ext cx="892806" cy="1619339"/>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474D4F12-C71A-764E-B45E-236A5EEE3814}"/>
              </a:ext>
            </a:extLst>
          </p:cNvPr>
          <p:cNvSpPr txBox="1">
            <a:spLocks/>
          </p:cNvSpPr>
          <p:nvPr/>
        </p:nvSpPr>
        <p:spPr>
          <a:xfrm>
            <a:off x="5763794" y="4822266"/>
            <a:ext cx="760478" cy="304369"/>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1400" b="0" dirty="0"/>
              <a:t>Partition</a:t>
            </a:r>
            <a:endParaRPr lang="en-US" sz="1400" b="0" dirty="0"/>
          </a:p>
        </p:txBody>
      </p:sp>
      <p:sp>
        <p:nvSpPr>
          <p:cNvPr id="16" name="Text Placeholder 3">
            <a:extLst>
              <a:ext uri="{FF2B5EF4-FFF2-40B4-BE49-F238E27FC236}">
                <a16:creationId xmlns:a16="http://schemas.microsoft.com/office/drawing/2014/main" id="{BBB53A45-4F8E-B144-B585-81AB49C28100}"/>
              </a:ext>
            </a:extLst>
          </p:cNvPr>
          <p:cNvSpPr txBox="1">
            <a:spLocks/>
          </p:cNvSpPr>
          <p:nvPr/>
        </p:nvSpPr>
        <p:spPr>
          <a:xfrm>
            <a:off x="6621013" y="4822266"/>
            <a:ext cx="760478" cy="304369"/>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1400" b="0" dirty="0"/>
              <a:t>Sort</a:t>
            </a:r>
            <a:endParaRPr lang="en-US" sz="1400" b="0" dirty="0"/>
          </a:p>
        </p:txBody>
      </p:sp>
    </p:spTree>
    <p:extLst>
      <p:ext uri="{BB962C8B-B14F-4D97-AF65-F5344CB8AC3E}">
        <p14:creationId xmlns:p14="http://schemas.microsoft.com/office/powerpoint/2010/main" val="2034276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US" dirty="0">
                <a:solidFill>
                  <a:schemeClr val="tx1">
                    <a:lumMod val="75000"/>
                  </a:schemeClr>
                </a:solidFill>
              </a:rPr>
              <a:t>Capacity</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5" name="Text Placeholder 3">
            <a:extLst>
              <a:ext uri="{FF2B5EF4-FFF2-40B4-BE49-F238E27FC236}">
                <a16:creationId xmlns:a16="http://schemas.microsoft.com/office/drawing/2014/main" id="{49A37F67-D9E0-1D45-8C27-88337B95112C}"/>
              </a:ext>
            </a:extLst>
          </p:cNvPr>
          <p:cNvSpPr txBox="1">
            <a:spLocks/>
          </p:cNvSpPr>
          <p:nvPr/>
        </p:nvSpPr>
        <p:spPr>
          <a:xfrm>
            <a:off x="2024758" y="3912095"/>
            <a:ext cx="6107306"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dirty="0" err="1">
                <a:solidFill>
                  <a:schemeClr val="tx1">
                    <a:lumMod val="75000"/>
                  </a:schemeClr>
                </a:solidFill>
              </a:rPr>
              <a:t>ReadCapacity</a:t>
            </a:r>
            <a:r>
              <a:rPr lang="en-AU" sz="1400" dirty="0">
                <a:solidFill>
                  <a:schemeClr val="tx1">
                    <a:lumMod val="75000"/>
                  </a:schemeClr>
                </a:solidFill>
              </a:rPr>
              <a:t> </a:t>
            </a:r>
            <a:r>
              <a:rPr lang="en-AU" sz="1400" b="0" dirty="0">
                <a:solidFill>
                  <a:schemeClr val="tx1">
                    <a:lumMod val="75000"/>
                  </a:schemeClr>
                </a:solidFill>
              </a:rPr>
              <a:t>= ceil(</a:t>
            </a:r>
            <a:r>
              <a:rPr lang="en-AU" sz="1400" b="0" dirty="0" err="1">
                <a:solidFill>
                  <a:schemeClr val="tx1">
                    <a:lumMod val="75000"/>
                  </a:schemeClr>
                </a:solidFill>
              </a:rPr>
              <a:t>ItemSize</a:t>
            </a:r>
            <a:r>
              <a:rPr lang="en-AU" sz="1400" b="0" dirty="0">
                <a:solidFill>
                  <a:schemeClr val="tx1">
                    <a:lumMod val="75000"/>
                  </a:schemeClr>
                </a:solidFill>
              </a:rPr>
              <a:t>/4) * </a:t>
            </a:r>
            <a:r>
              <a:rPr lang="en-AU" sz="1400" b="0" dirty="0" err="1">
                <a:solidFill>
                  <a:schemeClr val="tx1">
                    <a:lumMod val="75000"/>
                  </a:schemeClr>
                </a:solidFill>
              </a:rPr>
              <a:t>DesiredReadsPerSecond</a:t>
            </a:r>
            <a:endParaRPr lang="en-AU" sz="1400" b="0" dirty="0">
              <a:solidFill>
                <a:schemeClr val="tx1">
                  <a:lumMod val="75000"/>
                </a:schemeClr>
              </a:solidFill>
            </a:endParaRPr>
          </a:p>
        </p:txBody>
      </p:sp>
      <p:sp>
        <p:nvSpPr>
          <p:cNvPr id="7" name="Text Placeholder 3">
            <a:extLst>
              <a:ext uri="{FF2B5EF4-FFF2-40B4-BE49-F238E27FC236}">
                <a16:creationId xmlns:a16="http://schemas.microsoft.com/office/drawing/2014/main" id="{87F4BAD4-E3BA-8D47-B75E-326843434D93}"/>
              </a:ext>
            </a:extLst>
          </p:cNvPr>
          <p:cNvSpPr txBox="1">
            <a:spLocks/>
          </p:cNvSpPr>
          <p:nvPr/>
        </p:nvSpPr>
        <p:spPr>
          <a:xfrm>
            <a:off x="2012622" y="4294691"/>
            <a:ext cx="59975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dirty="0" err="1">
                <a:solidFill>
                  <a:schemeClr val="tx1">
                    <a:lumMod val="75000"/>
                  </a:schemeClr>
                </a:solidFill>
              </a:rPr>
              <a:t>WriteCapacity</a:t>
            </a:r>
            <a:r>
              <a:rPr lang="en-AU" sz="1400" dirty="0">
                <a:solidFill>
                  <a:schemeClr val="tx1">
                    <a:lumMod val="75000"/>
                  </a:schemeClr>
                </a:solidFill>
              </a:rPr>
              <a:t> </a:t>
            </a:r>
            <a:r>
              <a:rPr lang="en-AU" sz="1400" b="0" dirty="0">
                <a:solidFill>
                  <a:schemeClr val="tx1">
                    <a:lumMod val="75000"/>
                  </a:schemeClr>
                </a:solidFill>
              </a:rPr>
              <a:t>= ceil(</a:t>
            </a:r>
            <a:r>
              <a:rPr lang="en-AU" sz="1400" b="0" dirty="0" err="1">
                <a:solidFill>
                  <a:schemeClr val="tx1">
                    <a:lumMod val="75000"/>
                  </a:schemeClr>
                </a:solidFill>
              </a:rPr>
              <a:t>ItemSize</a:t>
            </a:r>
            <a:r>
              <a:rPr lang="en-AU" sz="1400" b="0" dirty="0">
                <a:solidFill>
                  <a:schemeClr val="tx1">
                    <a:lumMod val="75000"/>
                  </a:schemeClr>
                </a:solidFill>
              </a:rPr>
              <a:t>/4) * </a:t>
            </a:r>
            <a:r>
              <a:rPr lang="en-AU" sz="1400" b="0" dirty="0" err="1">
                <a:solidFill>
                  <a:schemeClr val="tx1">
                    <a:lumMod val="75000"/>
                  </a:schemeClr>
                </a:solidFill>
              </a:rPr>
              <a:t>DesiredWritesPerSecond</a:t>
            </a:r>
            <a:endParaRPr lang="en-AU" sz="1400" b="0" dirty="0">
              <a:solidFill>
                <a:schemeClr val="tx1">
                  <a:lumMod val="75000"/>
                </a:schemeClr>
              </a:solidFill>
            </a:endParaRPr>
          </a:p>
        </p:txBody>
      </p:sp>
      <p:sp>
        <p:nvSpPr>
          <p:cNvPr id="10" name="Text Placeholder 3">
            <a:extLst>
              <a:ext uri="{FF2B5EF4-FFF2-40B4-BE49-F238E27FC236}">
                <a16:creationId xmlns:a16="http://schemas.microsoft.com/office/drawing/2014/main" id="{6775BF77-B2DA-F84F-BF99-7B78514E79CD}"/>
              </a:ext>
            </a:extLst>
          </p:cNvPr>
          <p:cNvSpPr txBox="1">
            <a:spLocks/>
          </p:cNvSpPr>
          <p:nvPr/>
        </p:nvSpPr>
        <p:spPr>
          <a:xfrm>
            <a:off x="2024758" y="4675664"/>
            <a:ext cx="59975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Just let Amazon do it</a:t>
            </a:r>
          </a:p>
        </p:txBody>
      </p:sp>
    </p:spTree>
    <p:extLst>
      <p:ext uri="{BB962C8B-B14F-4D97-AF65-F5344CB8AC3E}">
        <p14:creationId xmlns:p14="http://schemas.microsoft.com/office/powerpoint/2010/main" val="1542515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US" dirty="0">
                <a:solidFill>
                  <a:schemeClr val="tx1">
                    <a:lumMod val="75000"/>
                  </a:schemeClr>
                </a:solidFill>
              </a:rPr>
              <a:t>Lets start modelling</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6" name="Text Placeholder 3">
            <a:extLst>
              <a:ext uri="{FF2B5EF4-FFF2-40B4-BE49-F238E27FC236}">
                <a16:creationId xmlns:a16="http://schemas.microsoft.com/office/drawing/2014/main" id="{40CCF8D8-0898-9942-8659-E373F49C1153}"/>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Items </a:t>
            </a:r>
          </a:p>
          <a:p>
            <a:r>
              <a:rPr lang="en-AU" sz="1400" b="0" dirty="0">
                <a:solidFill>
                  <a:schemeClr val="tx1">
                    <a:lumMod val="75000"/>
                  </a:schemeClr>
                </a:solidFill>
              </a:rPr>
              <a:t>Keys</a:t>
            </a:r>
          </a:p>
          <a:p>
            <a:r>
              <a:rPr lang="en-AU" sz="1400" b="0" dirty="0">
                <a:solidFill>
                  <a:schemeClr val="tx1">
                    <a:lumMod val="75000"/>
                  </a:schemeClr>
                </a:solidFill>
              </a:rPr>
              <a:t>Attributes</a:t>
            </a:r>
          </a:p>
          <a:p>
            <a:endParaRPr lang="en-AU" sz="1400" b="0" dirty="0">
              <a:solidFill>
                <a:schemeClr val="tx1">
                  <a:lumMod val="75000"/>
                </a:schemeClr>
              </a:solidFill>
            </a:endParaRPr>
          </a:p>
          <a:p>
            <a:r>
              <a:rPr lang="en-AU" sz="1400" b="0" dirty="0">
                <a:solidFill>
                  <a:schemeClr val="tx1">
                    <a:lumMod val="75000"/>
                  </a:schemeClr>
                </a:solidFill>
              </a:rPr>
              <a:t>How hard can it be?</a:t>
            </a:r>
          </a:p>
          <a:p>
            <a:endParaRPr lang="en-AU" sz="1400" b="0" dirty="0">
              <a:solidFill>
                <a:schemeClr val="tx1">
                  <a:lumMod val="75000"/>
                </a:schemeClr>
              </a:solidFill>
            </a:endParaRPr>
          </a:p>
          <a:p>
            <a:endParaRPr lang="en-US" sz="1400" b="0" dirty="0">
              <a:solidFill>
                <a:schemeClr val="tx1">
                  <a:lumMod val="75000"/>
                </a:schemeClr>
              </a:solidFill>
            </a:endParaRPr>
          </a:p>
        </p:txBody>
      </p:sp>
    </p:spTree>
    <p:extLst>
      <p:ext uri="{BB962C8B-B14F-4D97-AF65-F5344CB8AC3E}">
        <p14:creationId xmlns:p14="http://schemas.microsoft.com/office/powerpoint/2010/main" val="2091438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BC4DC706-EC36-5145-87D6-C397730525EE}"/>
              </a:ext>
            </a:extLst>
          </p:cNvPr>
          <p:cNvGrpSpPr/>
          <p:nvPr/>
        </p:nvGrpSpPr>
        <p:grpSpPr>
          <a:xfrm>
            <a:off x="4000080" y="1984178"/>
            <a:ext cx="3520327" cy="2511818"/>
            <a:chOff x="4236784" y="1886774"/>
            <a:chExt cx="3520327" cy="2511818"/>
          </a:xfrm>
        </p:grpSpPr>
        <p:grpSp>
          <p:nvGrpSpPr>
            <p:cNvPr id="22" name="Group 21">
              <a:extLst>
                <a:ext uri="{FF2B5EF4-FFF2-40B4-BE49-F238E27FC236}">
                  <a16:creationId xmlns:a16="http://schemas.microsoft.com/office/drawing/2014/main" id="{8BE3B045-E23A-A249-8C14-ECDC94E0FDC2}"/>
                </a:ext>
              </a:extLst>
            </p:cNvPr>
            <p:cNvGrpSpPr/>
            <p:nvPr/>
          </p:nvGrpSpPr>
          <p:grpSpPr>
            <a:xfrm>
              <a:off x="4236784" y="1886774"/>
              <a:ext cx="973085" cy="1064945"/>
              <a:chOff x="4012060" y="2516670"/>
              <a:chExt cx="973085" cy="1064945"/>
            </a:xfrm>
          </p:grpSpPr>
          <p:pic>
            <p:nvPicPr>
              <p:cNvPr id="3" name="Graphic 2" descr="Table">
                <a:extLst>
                  <a:ext uri="{FF2B5EF4-FFF2-40B4-BE49-F238E27FC236}">
                    <a16:creationId xmlns:a16="http://schemas.microsoft.com/office/drawing/2014/main" id="{AA211DE8-72D5-7641-9747-06E553B3A2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41403" y="2516670"/>
                <a:ext cx="914400" cy="914400"/>
              </a:xfrm>
              <a:prstGeom prst="rect">
                <a:avLst/>
              </a:prstGeom>
            </p:spPr>
          </p:pic>
          <p:sp>
            <p:nvSpPr>
              <p:cNvPr id="15" name="Text Placeholder 3">
                <a:extLst>
                  <a:ext uri="{FF2B5EF4-FFF2-40B4-BE49-F238E27FC236}">
                    <a16:creationId xmlns:a16="http://schemas.microsoft.com/office/drawing/2014/main" id="{2CC848CD-C1B4-014E-B458-E9C1E14C36FF}"/>
                  </a:ext>
                </a:extLst>
              </p:cNvPr>
              <p:cNvSpPr txBox="1">
                <a:spLocks/>
              </p:cNvSpPr>
              <p:nvPr/>
            </p:nvSpPr>
            <p:spPr>
              <a:xfrm>
                <a:off x="4012060" y="3280525"/>
                <a:ext cx="973085" cy="301090"/>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1400" dirty="0"/>
                  <a:t>Customer</a:t>
                </a:r>
                <a:endParaRPr lang="en-US" sz="1400" dirty="0"/>
              </a:p>
            </p:txBody>
          </p:sp>
        </p:grpSp>
        <p:grpSp>
          <p:nvGrpSpPr>
            <p:cNvPr id="23" name="Group 22">
              <a:extLst>
                <a:ext uri="{FF2B5EF4-FFF2-40B4-BE49-F238E27FC236}">
                  <a16:creationId xmlns:a16="http://schemas.microsoft.com/office/drawing/2014/main" id="{DE2E5774-C082-7C4B-8442-1110EB8C5C9C}"/>
                </a:ext>
              </a:extLst>
            </p:cNvPr>
            <p:cNvGrpSpPr/>
            <p:nvPr/>
          </p:nvGrpSpPr>
          <p:grpSpPr>
            <a:xfrm>
              <a:off x="5495733" y="3333647"/>
              <a:ext cx="973085" cy="1064945"/>
              <a:chOff x="5202415" y="2516670"/>
              <a:chExt cx="973085" cy="1064945"/>
            </a:xfrm>
          </p:grpSpPr>
          <p:pic>
            <p:nvPicPr>
              <p:cNvPr id="16" name="Graphic 15" descr="Table">
                <a:extLst>
                  <a:ext uri="{FF2B5EF4-FFF2-40B4-BE49-F238E27FC236}">
                    <a16:creationId xmlns:a16="http://schemas.microsoft.com/office/drawing/2014/main" id="{65DDCA23-B9C0-F947-ADA5-C3653FD07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1758" y="2516670"/>
                <a:ext cx="914400" cy="914400"/>
              </a:xfrm>
              <a:prstGeom prst="rect">
                <a:avLst/>
              </a:prstGeom>
            </p:spPr>
          </p:pic>
          <p:sp>
            <p:nvSpPr>
              <p:cNvPr id="17" name="Text Placeholder 3">
                <a:extLst>
                  <a:ext uri="{FF2B5EF4-FFF2-40B4-BE49-F238E27FC236}">
                    <a16:creationId xmlns:a16="http://schemas.microsoft.com/office/drawing/2014/main" id="{D4EE0FFB-F6C3-4D43-8088-AC3483480830}"/>
                  </a:ext>
                </a:extLst>
              </p:cNvPr>
              <p:cNvSpPr txBox="1">
                <a:spLocks/>
              </p:cNvSpPr>
              <p:nvPr/>
            </p:nvSpPr>
            <p:spPr>
              <a:xfrm>
                <a:off x="5202415" y="3280525"/>
                <a:ext cx="973085" cy="301090"/>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1400" dirty="0">
                    <a:solidFill>
                      <a:schemeClr val="accent4"/>
                    </a:solidFill>
                  </a:rPr>
                  <a:t>Products</a:t>
                </a:r>
                <a:endParaRPr lang="en-US" sz="1400" dirty="0">
                  <a:solidFill>
                    <a:schemeClr val="accent4"/>
                  </a:solidFill>
                </a:endParaRPr>
              </a:p>
            </p:txBody>
          </p:sp>
        </p:grpSp>
        <p:grpSp>
          <p:nvGrpSpPr>
            <p:cNvPr id="24" name="Group 23">
              <a:extLst>
                <a:ext uri="{FF2B5EF4-FFF2-40B4-BE49-F238E27FC236}">
                  <a16:creationId xmlns:a16="http://schemas.microsoft.com/office/drawing/2014/main" id="{044D4D8C-865C-B14C-8C58-150CFA4B757B}"/>
                </a:ext>
              </a:extLst>
            </p:cNvPr>
            <p:cNvGrpSpPr/>
            <p:nvPr/>
          </p:nvGrpSpPr>
          <p:grpSpPr>
            <a:xfrm>
              <a:off x="6784026" y="1886774"/>
              <a:ext cx="973085" cy="1064945"/>
              <a:chOff x="5202415" y="2516670"/>
              <a:chExt cx="973085" cy="1064945"/>
            </a:xfrm>
          </p:grpSpPr>
          <p:pic>
            <p:nvPicPr>
              <p:cNvPr id="25" name="Graphic 24" descr="Table">
                <a:extLst>
                  <a:ext uri="{FF2B5EF4-FFF2-40B4-BE49-F238E27FC236}">
                    <a16:creationId xmlns:a16="http://schemas.microsoft.com/office/drawing/2014/main" id="{9EDDC6C6-9F2A-3A43-897E-EF64AC711E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31758" y="2516670"/>
                <a:ext cx="914400" cy="914400"/>
              </a:xfrm>
              <a:prstGeom prst="rect">
                <a:avLst/>
              </a:prstGeom>
            </p:spPr>
          </p:pic>
          <p:sp>
            <p:nvSpPr>
              <p:cNvPr id="26" name="Text Placeholder 3">
                <a:extLst>
                  <a:ext uri="{FF2B5EF4-FFF2-40B4-BE49-F238E27FC236}">
                    <a16:creationId xmlns:a16="http://schemas.microsoft.com/office/drawing/2014/main" id="{2D91F49F-BF1D-C74E-9771-D5EFD84F1CC9}"/>
                  </a:ext>
                </a:extLst>
              </p:cNvPr>
              <p:cNvSpPr txBox="1">
                <a:spLocks/>
              </p:cNvSpPr>
              <p:nvPr/>
            </p:nvSpPr>
            <p:spPr>
              <a:xfrm>
                <a:off x="5202415" y="3280525"/>
                <a:ext cx="973085" cy="301090"/>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1400" dirty="0">
                    <a:solidFill>
                      <a:schemeClr val="accent5"/>
                    </a:solidFill>
                  </a:rPr>
                  <a:t>Orders</a:t>
                </a:r>
                <a:endParaRPr lang="en-US" sz="1400" dirty="0">
                  <a:solidFill>
                    <a:schemeClr val="accent5"/>
                  </a:solidFill>
                </a:endParaRPr>
              </a:p>
            </p:txBody>
          </p:sp>
        </p:grpSp>
        <p:cxnSp>
          <p:nvCxnSpPr>
            <p:cNvPr id="28" name="Elbow Connector 27">
              <a:extLst>
                <a:ext uri="{FF2B5EF4-FFF2-40B4-BE49-F238E27FC236}">
                  <a16:creationId xmlns:a16="http://schemas.microsoft.com/office/drawing/2014/main" id="{1471D2A7-1B76-AA4B-8C2D-9393CF12B598}"/>
                </a:ext>
              </a:extLst>
            </p:cNvPr>
            <p:cNvCxnSpPr>
              <a:cxnSpLocks/>
              <a:endCxn id="25" idx="1"/>
            </p:cNvCxnSpPr>
            <p:nvPr/>
          </p:nvCxnSpPr>
          <p:spPr>
            <a:xfrm flipV="1">
              <a:off x="5209869" y="2343974"/>
              <a:ext cx="1603500" cy="72"/>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D9070CEF-F194-4E4E-AFD8-552B57E1CB87}"/>
                </a:ext>
              </a:extLst>
            </p:cNvPr>
            <p:cNvCxnSpPr>
              <a:cxnSpLocks/>
              <a:stCxn id="26" idx="2"/>
              <a:endCxn id="16" idx="3"/>
            </p:cNvCxnSpPr>
            <p:nvPr/>
          </p:nvCxnSpPr>
          <p:spPr>
            <a:xfrm rot="5400000">
              <a:off x="6435459" y="2955737"/>
              <a:ext cx="839128" cy="831093"/>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06DD569-743E-B743-A2C0-E9FBC9A14252}"/>
              </a:ext>
            </a:extLst>
          </p:cNvPr>
          <p:cNvGrpSpPr/>
          <p:nvPr/>
        </p:nvGrpSpPr>
        <p:grpSpPr>
          <a:xfrm>
            <a:off x="5475182" y="923479"/>
            <a:ext cx="3117363" cy="1674009"/>
            <a:chOff x="8938832" y="2696162"/>
            <a:chExt cx="2162980" cy="1674009"/>
          </a:xfrm>
        </p:grpSpPr>
        <p:pic>
          <p:nvPicPr>
            <p:cNvPr id="39" name="Graphic 38" descr="Arrow: Slight curve">
              <a:extLst>
                <a:ext uri="{FF2B5EF4-FFF2-40B4-BE49-F238E27FC236}">
                  <a16:creationId xmlns:a16="http://schemas.microsoft.com/office/drawing/2014/main" id="{697ADBAE-7E7F-5344-95C4-A6CD964165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628193">
              <a:off x="8540533" y="3094461"/>
              <a:ext cx="1536136" cy="739537"/>
            </a:xfrm>
            <a:prstGeom prst="rect">
              <a:avLst/>
            </a:prstGeom>
          </p:spPr>
        </p:pic>
        <p:sp>
          <p:nvSpPr>
            <p:cNvPr id="40" name="Text Placeholder 3">
              <a:extLst>
                <a:ext uri="{FF2B5EF4-FFF2-40B4-BE49-F238E27FC236}">
                  <a16:creationId xmlns:a16="http://schemas.microsoft.com/office/drawing/2014/main" id="{C1B57CB9-7158-7B43-8B2E-52862672EB99}"/>
                </a:ext>
              </a:extLst>
            </p:cNvPr>
            <p:cNvSpPr txBox="1">
              <a:spLocks/>
            </p:cNvSpPr>
            <p:nvPr/>
          </p:nvSpPr>
          <p:spPr>
            <a:xfrm>
              <a:off x="9539552" y="3125436"/>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Joins</a:t>
              </a:r>
            </a:p>
            <a:p>
              <a:endParaRPr lang="en-US" dirty="0"/>
            </a:p>
          </p:txBody>
        </p:sp>
      </p:grpSp>
      <p:sp>
        <p:nvSpPr>
          <p:cNvPr id="45" name="Text Placeholder 3">
            <a:extLst>
              <a:ext uri="{FF2B5EF4-FFF2-40B4-BE49-F238E27FC236}">
                <a16:creationId xmlns:a16="http://schemas.microsoft.com/office/drawing/2014/main" id="{1E3C02A2-B4C8-494E-9320-9D6759FD1AA5}"/>
              </a:ext>
            </a:extLst>
          </p:cNvPr>
          <p:cNvSpPr txBox="1">
            <a:spLocks/>
          </p:cNvSpPr>
          <p:nvPr/>
        </p:nvSpPr>
        <p:spPr>
          <a:xfrm>
            <a:off x="2024758" y="4721815"/>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solidFill>
                  <a:schemeClr val="tx1">
                    <a:lumMod val="75000"/>
                  </a:schemeClr>
                </a:solidFill>
              </a:rPr>
              <a:t>Get all the Customers</a:t>
            </a:r>
          </a:p>
        </p:txBody>
      </p:sp>
      <p:sp>
        <p:nvSpPr>
          <p:cNvPr id="46" name="Text Placeholder 3">
            <a:extLst>
              <a:ext uri="{FF2B5EF4-FFF2-40B4-BE49-F238E27FC236}">
                <a16:creationId xmlns:a16="http://schemas.microsoft.com/office/drawing/2014/main" id="{002725D6-2C4E-CE4B-BB4B-4D7E95AFB511}"/>
              </a:ext>
            </a:extLst>
          </p:cNvPr>
          <p:cNvSpPr txBox="1">
            <a:spLocks/>
          </p:cNvSpPr>
          <p:nvPr/>
        </p:nvSpPr>
        <p:spPr>
          <a:xfrm>
            <a:off x="2012622" y="5104411"/>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For each Customer get the Orders</a:t>
            </a:r>
          </a:p>
        </p:txBody>
      </p:sp>
      <p:sp>
        <p:nvSpPr>
          <p:cNvPr id="48" name="Text Placeholder 3">
            <a:extLst>
              <a:ext uri="{FF2B5EF4-FFF2-40B4-BE49-F238E27FC236}">
                <a16:creationId xmlns:a16="http://schemas.microsoft.com/office/drawing/2014/main" id="{E4FD0D58-380F-4241-99BD-2317054A0AB2}"/>
              </a:ext>
            </a:extLst>
          </p:cNvPr>
          <p:cNvSpPr txBox="1">
            <a:spLocks/>
          </p:cNvSpPr>
          <p:nvPr/>
        </p:nvSpPr>
        <p:spPr>
          <a:xfrm>
            <a:off x="2012622" y="5504083"/>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For each Order get the Products</a:t>
            </a:r>
          </a:p>
        </p:txBody>
      </p:sp>
    </p:spTree>
    <p:extLst>
      <p:ext uri="{BB962C8B-B14F-4D97-AF65-F5344CB8AC3E}">
        <p14:creationId xmlns:p14="http://schemas.microsoft.com/office/powerpoint/2010/main" val="1621095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0B555A0-E833-9D46-BBBC-6DB9EAD7A32C}"/>
              </a:ext>
            </a:extLst>
          </p:cNvPr>
          <p:cNvPicPr>
            <a:picLocks noChangeAspect="1"/>
          </p:cNvPicPr>
          <p:nvPr/>
        </p:nvPicPr>
        <p:blipFill>
          <a:blip r:embed="rId3"/>
          <a:stretch>
            <a:fillRect/>
          </a:stretch>
        </p:blipFill>
        <p:spPr>
          <a:xfrm>
            <a:off x="3461242" y="297364"/>
            <a:ext cx="4598004" cy="5885445"/>
          </a:xfrm>
          <a:prstGeom prst="rect">
            <a:avLst/>
          </a:prstGeom>
        </p:spPr>
      </p:pic>
      <p:sp>
        <p:nvSpPr>
          <p:cNvPr id="4" name="Text Placeholder 3">
            <a:extLst>
              <a:ext uri="{FF2B5EF4-FFF2-40B4-BE49-F238E27FC236}">
                <a16:creationId xmlns:a16="http://schemas.microsoft.com/office/drawing/2014/main" id="{CBEB222A-5F8F-134B-831F-AFBC656F417D}"/>
              </a:ext>
            </a:extLst>
          </p:cNvPr>
          <p:cNvSpPr txBox="1">
            <a:spLocks/>
          </p:cNvSpPr>
          <p:nvPr/>
        </p:nvSpPr>
        <p:spPr>
          <a:xfrm>
            <a:off x="3283898" y="1903919"/>
            <a:ext cx="4952691" cy="2672336"/>
          </a:xfrm>
          <a:prstGeom prst="rect">
            <a:avLst/>
          </a:prstGeom>
          <a:noFill/>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0" dirty="0">
                <a:solidFill>
                  <a:srgbClr val="FF0000"/>
                </a:solidFill>
              </a:rPr>
              <a:t>NO</a:t>
            </a:r>
          </a:p>
        </p:txBody>
      </p:sp>
      <p:sp>
        <p:nvSpPr>
          <p:cNvPr id="5" name="Text Placeholder 3">
            <a:extLst>
              <a:ext uri="{FF2B5EF4-FFF2-40B4-BE49-F238E27FC236}">
                <a16:creationId xmlns:a16="http://schemas.microsoft.com/office/drawing/2014/main" id="{F3E7E27C-A63C-7645-B670-6431695ED0BA}"/>
              </a:ext>
            </a:extLst>
          </p:cNvPr>
          <p:cNvSpPr txBox="1">
            <a:spLocks/>
          </p:cNvSpPr>
          <p:nvPr/>
        </p:nvSpPr>
        <p:spPr>
          <a:xfrm>
            <a:off x="308785" y="187763"/>
            <a:ext cx="4952691" cy="2672336"/>
          </a:xfrm>
          <a:prstGeom prst="rect">
            <a:avLst/>
          </a:prstGeom>
          <a:noFill/>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0" dirty="0">
                <a:solidFill>
                  <a:srgbClr val="FF0000"/>
                </a:solidFill>
              </a:rPr>
              <a:t>NO</a:t>
            </a:r>
          </a:p>
        </p:txBody>
      </p:sp>
      <p:sp>
        <p:nvSpPr>
          <p:cNvPr id="6" name="Text Placeholder 3">
            <a:extLst>
              <a:ext uri="{FF2B5EF4-FFF2-40B4-BE49-F238E27FC236}">
                <a16:creationId xmlns:a16="http://schemas.microsoft.com/office/drawing/2014/main" id="{E5DA5CFE-4CB5-5B4F-B325-967BE6F68FA5}"/>
              </a:ext>
            </a:extLst>
          </p:cNvPr>
          <p:cNvSpPr txBox="1">
            <a:spLocks/>
          </p:cNvSpPr>
          <p:nvPr/>
        </p:nvSpPr>
        <p:spPr>
          <a:xfrm>
            <a:off x="6559543" y="1725331"/>
            <a:ext cx="4952691" cy="2672336"/>
          </a:xfrm>
          <a:prstGeom prst="rect">
            <a:avLst/>
          </a:prstGeom>
          <a:noFill/>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0" dirty="0">
                <a:solidFill>
                  <a:srgbClr val="FF0000"/>
                </a:solidFill>
              </a:rPr>
              <a:t>NO</a:t>
            </a:r>
          </a:p>
        </p:txBody>
      </p:sp>
      <p:sp>
        <p:nvSpPr>
          <p:cNvPr id="7" name="Text Placeholder 3">
            <a:extLst>
              <a:ext uri="{FF2B5EF4-FFF2-40B4-BE49-F238E27FC236}">
                <a16:creationId xmlns:a16="http://schemas.microsoft.com/office/drawing/2014/main" id="{26052414-ABE8-1B4A-82E7-D0D6FD394DF0}"/>
              </a:ext>
            </a:extLst>
          </p:cNvPr>
          <p:cNvSpPr txBox="1">
            <a:spLocks/>
          </p:cNvSpPr>
          <p:nvPr/>
        </p:nvSpPr>
        <p:spPr>
          <a:xfrm>
            <a:off x="6687783" y="-109022"/>
            <a:ext cx="4952691" cy="2672336"/>
          </a:xfrm>
          <a:prstGeom prst="rect">
            <a:avLst/>
          </a:prstGeom>
          <a:noFill/>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0" dirty="0">
                <a:solidFill>
                  <a:srgbClr val="FF0000"/>
                </a:solidFill>
              </a:rPr>
              <a:t>NO</a:t>
            </a:r>
          </a:p>
        </p:txBody>
      </p:sp>
      <p:sp>
        <p:nvSpPr>
          <p:cNvPr id="8" name="Text Placeholder 3">
            <a:extLst>
              <a:ext uri="{FF2B5EF4-FFF2-40B4-BE49-F238E27FC236}">
                <a16:creationId xmlns:a16="http://schemas.microsoft.com/office/drawing/2014/main" id="{5A6C4BDD-D909-7D4E-9C29-31BEEDF705FE}"/>
              </a:ext>
            </a:extLst>
          </p:cNvPr>
          <p:cNvSpPr txBox="1">
            <a:spLocks/>
          </p:cNvSpPr>
          <p:nvPr/>
        </p:nvSpPr>
        <p:spPr>
          <a:xfrm>
            <a:off x="18643" y="1449567"/>
            <a:ext cx="4952691" cy="2672336"/>
          </a:xfrm>
          <a:prstGeom prst="rect">
            <a:avLst/>
          </a:prstGeom>
          <a:noFill/>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0" dirty="0">
                <a:solidFill>
                  <a:srgbClr val="FF0000"/>
                </a:solidFill>
              </a:rPr>
              <a:t>NO</a:t>
            </a:r>
          </a:p>
        </p:txBody>
      </p:sp>
      <p:sp>
        <p:nvSpPr>
          <p:cNvPr id="9" name="Text Placeholder 3">
            <a:extLst>
              <a:ext uri="{FF2B5EF4-FFF2-40B4-BE49-F238E27FC236}">
                <a16:creationId xmlns:a16="http://schemas.microsoft.com/office/drawing/2014/main" id="{F36447D7-73A8-7F49-B23E-131ABF64030F}"/>
              </a:ext>
            </a:extLst>
          </p:cNvPr>
          <p:cNvSpPr txBox="1">
            <a:spLocks/>
          </p:cNvSpPr>
          <p:nvPr/>
        </p:nvSpPr>
        <p:spPr>
          <a:xfrm>
            <a:off x="5412500" y="340163"/>
            <a:ext cx="4952691" cy="2672336"/>
          </a:xfrm>
          <a:prstGeom prst="rect">
            <a:avLst/>
          </a:prstGeom>
          <a:noFill/>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0" dirty="0">
                <a:solidFill>
                  <a:srgbClr val="FF0000"/>
                </a:solidFill>
              </a:rPr>
              <a:t>NO</a:t>
            </a:r>
          </a:p>
        </p:txBody>
      </p:sp>
      <p:sp>
        <p:nvSpPr>
          <p:cNvPr id="10" name="Text Placeholder 3">
            <a:extLst>
              <a:ext uri="{FF2B5EF4-FFF2-40B4-BE49-F238E27FC236}">
                <a16:creationId xmlns:a16="http://schemas.microsoft.com/office/drawing/2014/main" id="{4FDDD648-453F-9544-85AF-EECDE400D6FC}"/>
              </a:ext>
            </a:extLst>
          </p:cNvPr>
          <p:cNvSpPr txBox="1">
            <a:spLocks/>
          </p:cNvSpPr>
          <p:nvPr/>
        </p:nvSpPr>
        <p:spPr>
          <a:xfrm>
            <a:off x="1546730" y="3835187"/>
            <a:ext cx="4952691" cy="2672336"/>
          </a:xfrm>
          <a:prstGeom prst="rect">
            <a:avLst/>
          </a:prstGeom>
          <a:noFill/>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0" dirty="0">
                <a:solidFill>
                  <a:srgbClr val="FF0000"/>
                </a:solidFill>
              </a:rPr>
              <a:t>NO</a:t>
            </a:r>
          </a:p>
        </p:txBody>
      </p:sp>
      <p:sp>
        <p:nvSpPr>
          <p:cNvPr id="11" name="Text Placeholder 3">
            <a:extLst>
              <a:ext uri="{FF2B5EF4-FFF2-40B4-BE49-F238E27FC236}">
                <a16:creationId xmlns:a16="http://schemas.microsoft.com/office/drawing/2014/main" id="{03B5EACB-F37E-E54B-A29E-034EC7AA008A}"/>
              </a:ext>
            </a:extLst>
          </p:cNvPr>
          <p:cNvSpPr txBox="1">
            <a:spLocks/>
          </p:cNvSpPr>
          <p:nvPr/>
        </p:nvSpPr>
        <p:spPr>
          <a:xfrm>
            <a:off x="6529482" y="3850812"/>
            <a:ext cx="4952691" cy="2672336"/>
          </a:xfrm>
          <a:prstGeom prst="rect">
            <a:avLst/>
          </a:prstGeom>
          <a:noFill/>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0" dirty="0">
                <a:solidFill>
                  <a:srgbClr val="FF0000"/>
                </a:solidFill>
              </a:rPr>
              <a:t>NO</a:t>
            </a:r>
          </a:p>
        </p:txBody>
      </p:sp>
      <p:sp>
        <p:nvSpPr>
          <p:cNvPr id="12" name="Text Placeholder 3">
            <a:extLst>
              <a:ext uri="{FF2B5EF4-FFF2-40B4-BE49-F238E27FC236}">
                <a16:creationId xmlns:a16="http://schemas.microsoft.com/office/drawing/2014/main" id="{8BAA1543-000B-0245-B9B8-81AE0AF010A7}"/>
              </a:ext>
            </a:extLst>
          </p:cNvPr>
          <p:cNvSpPr txBox="1">
            <a:spLocks/>
          </p:cNvSpPr>
          <p:nvPr/>
        </p:nvSpPr>
        <p:spPr>
          <a:xfrm>
            <a:off x="619535" y="3240087"/>
            <a:ext cx="4952691" cy="2672336"/>
          </a:xfrm>
          <a:prstGeom prst="rect">
            <a:avLst/>
          </a:prstGeom>
          <a:noFill/>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0" dirty="0">
                <a:solidFill>
                  <a:srgbClr val="FF0000"/>
                </a:solidFill>
              </a:rPr>
              <a:t>NO</a:t>
            </a:r>
          </a:p>
        </p:txBody>
      </p:sp>
    </p:spTree>
    <p:extLst>
      <p:ext uri="{BB962C8B-B14F-4D97-AF65-F5344CB8AC3E}">
        <p14:creationId xmlns:p14="http://schemas.microsoft.com/office/powerpoint/2010/main" val="3318484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25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250"/>
                            </p:stCondLst>
                            <p:childTnLst>
                              <p:par>
                                <p:cTn id="14" presetID="1" presetClass="entr" presetSubtype="0" fill="hold" grpId="0" nodeType="afterEffect">
                                  <p:stCondLst>
                                    <p:cond delay="25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750"/>
                            </p:stCondLst>
                            <p:childTnLst>
                              <p:par>
                                <p:cTn id="20" presetID="1" presetClass="entr" presetSubtype="0" fill="hold" grpId="0"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2250"/>
                            </p:stCondLst>
                            <p:childTnLst>
                              <p:par>
                                <p:cTn id="26" presetID="1" presetClass="entr" presetSubtype="0" fill="hold" grpId="0" nodeType="afterEffect">
                                  <p:stCondLst>
                                    <p:cond delay="25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25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1292687"/>
          </a:xfrm>
        </p:spPr>
        <p:txBody>
          <a:bodyPr/>
          <a:lstStyle/>
          <a:p>
            <a:r>
              <a:rPr lang="en-US" dirty="0">
                <a:solidFill>
                  <a:schemeClr val="tx1">
                    <a:lumMod val="75000"/>
                  </a:schemeClr>
                </a:solidFill>
              </a:rPr>
              <a:t>Forget everything you may know about relational databases</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Tree>
    <p:extLst>
      <p:ext uri="{BB962C8B-B14F-4D97-AF65-F5344CB8AC3E}">
        <p14:creationId xmlns:p14="http://schemas.microsoft.com/office/powerpoint/2010/main" val="2120302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307B4892-AC3D-5D4B-A3DC-57A202F8A8EF}"/>
              </a:ext>
            </a:extLst>
          </p:cNvPr>
          <p:cNvSpPr txBox="1">
            <a:spLocks/>
          </p:cNvSpPr>
          <p:nvPr/>
        </p:nvSpPr>
        <p:spPr>
          <a:xfrm>
            <a:off x="2024758" y="3912095"/>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Design to optimise query patterns</a:t>
            </a:r>
          </a:p>
        </p:txBody>
      </p:sp>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US" dirty="0">
                <a:solidFill>
                  <a:schemeClr val="tx1">
                    <a:lumMod val="75000"/>
                  </a:schemeClr>
                </a:solidFill>
              </a:rPr>
              <a:t>Two Rules</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7" name="Text Placeholder 3">
            <a:extLst>
              <a:ext uri="{FF2B5EF4-FFF2-40B4-BE49-F238E27FC236}">
                <a16:creationId xmlns:a16="http://schemas.microsoft.com/office/drawing/2014/main" id="{7092933A-2489-5342-99DA-5A29F8AC49D8}"/>
              </a:ext>
            </a:extLst>
          </p:cNvPr>
          <p:cNvSpPr txBox="1">
            <a:spLocks/>
          </p:cNvSpPr>
          <p:nvPr/>
        </p:nvSpPr>
        <p:spPr>
          <a:xfrm>
            <a:off x="2012622" y="4294691"/>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You probably only need one table</a:t>
            </a:r>
            <a:endParaRPr lang="en-US" sz="1400" b="0" dirty="0">
              <a:solidFill>
                <a:schemeClr val="tx1">
                  <a:lumMod val="75000"/>
                </a:schemeClr>
              </a:solidFill>
            </a:endParaRPr>
          </a:p>
        </p:txBody>
      </p:sp>
    </p:spTree>
    <p:extLst>
      <p:ext uri="{BB962C8B-B14F-4D97-AF65-F5344CB8AC3E}">
        <p14:creationId xmlns:p14="http://schemas.microsoft.com/office/powerpoint/2010/main" val="1803997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AU" dirty="0">
                <a:solidFill>
                  <a:srgbClr val="444444"/>
                </a:solidFill>
                <a:latin typeface="Amazon Ember"/>
              </a:rPr>
              <a:t>Design to optimise query patterns</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81A5298A-CE30-5244-A5DC-0829EBD74678}"/>
              </a:ext>
            </a:extLst>
          </p:cNvPr>
          <p:cNvSpPr txBox="1">
            <a:spLocks/>
          </p:cNvSpPr>
          <p:nvPr/>
        </p:nvSpPr>
        <p:spPr>
          <a:xfrm>
            <a:off x="2024758" y="3912095"/>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solidFill>
                  <a:schemeClr val="tx1">
                    <a:lumMod val="75000"/>
                  </a:schemeClr>
                </a:solidFill>
              </a:rPr>
              <a:t>Design the schema for access, not data structure</a:t>
            </a:r>
          </a:p>
        </p:txBody>
      </p:sp>
      <p:sp>
        <p:nvSpPr>
          <p:cNvPr id="10" name="Text Placeholder 3">
            <a:extLst>
              <a:ext uri="{FF2B5EF4-FFF2-40B4-BE49-F238E27FC236}">
                <a16:creationId xmlns:a16="http://schemas.microsoft.com/office/drawing/2014/main" id="{9AC425D4-2B14-9340-A3A8-E9257D88A525}"/>
              </a:ext>
            </a:extLst>
          </p:cNvPr>
          <p:cNvSpPr txBox="1">
            <a:spLocks/>
          </p:cNvSpPr>
          <p:nvPr/>
        </p:nvSpPr>
        <p:spPr>
          <a:xfrm>
            <a:off x="2012622" y="4294691"/>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Data structures evolve from the problem you are solving</a:t>
            </a:r>
          </a:p>
        </p:txBody>
      </p:sp>
      <p:sp>
        <p:nvSpPr>
          <p:cNvPr id="11" name="Text Placeholder 3">
            <a:extLst>
              <a:ext uri="{FF2B5EF4-FFF2-40B4-BE49-F238E27FC236}">
                <a16:creationId xmlns:a16="http://schemas.microsoft.com/office/drawing/2014/main" id="{F18715DE-CCF4-534E-A3CA-D7C6EC8F6E8B}"/>
              </a:ext>
            </a:extLst>
          </p:cNvPr>
          <p:cNvSpPr txBox="1">
            <a:spLocks/>
          </p:cNvSpPr>
          <p:nvPr/>
        </p:nvSpPr>
        <p:spPr>
          <a:xfrm>
            <a:off x="2012622" y="4675664"/>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dirty="0"/>
              <a:t>You need to know the questions you will need to answer. </a:t>
            </a:r>
          </a:p>
        </p:txBody>
      </p:sp>
    </p:spTree>
    <p:extLst>
      <p:ext uri="{BB962C8B-B14F-4D97-AF65-F5344CB8AC3E}">
        <p14:creationId xmlns:p14="http://schemas.microsoft.com/office/powerpoint/2010/main" val="1159606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7B81373-9152-44FB-B4AE-33C44363B588}"/>
              </a:ext>
            </a:extLst>
          </p:cNvPr>
          <p:cNvSpPr>
            <a:spLocks noGrp="1" noChangeAspect="1"/>
          </p:cNvSpPr>
          <p:nvPr>
            <p:ph type="body" sz="quarter" idx="14"/>
          </p:nvPr>
        </p:nvSpPr>
        <p:spPr>
          <a:xfrm>
            <a:off x="0" y="0"/>
            <a:ext cx="11520488" cy="6480175"/>
          </a:xfrm>
          <a:prstGeom prst="rect">
            <a:avLst/>
          </a:prstGeom>
        </p:spPr>
        <p:txBody>
          <a:bodyPr/>
          <a:lstStyle/>
          <a:p>
            <a:r>
              <a:rPr lang="en-US" dirty="0"/>
              <a:t>Hello</a:t>
            </a:r>
            <a:br>
              <a:rPr lang="en-US" dirty="0"/>
            </a:br>
            <a:r>
              <a:rPr lang="en-US" dirty="0"/>
              <a:t>I’m Toby</a:t>
            </a:r>
          </a:p>
        </p:txBody>
      </p:sp>
    </p:spTree>
    <p:extLst>
      <p:ext uri="{BB962C8B-B14F-4D97-AF65-F5344CB8AC3E}">
        <p14:creationId xmlns:p14="http://schemas.microsoft.com/office/powerpoint/2010/main" val="2639063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AU" dirty="0">
                <a:solidFill>
                  <a:srgbClr val="444444"/>
                </a:solidFill>
                <a:latin typeface="Amazon Ember"/>
              </a:rPr>
              <a:t>SELECT * FROM </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5" name="Text Placeholder 3">
            <a:extLst>
              <a:ext uri="{FF2B5EF4-FFF2-40B4-BE49-F238E27FC236}">
                <a16:creationId xmlns:a16="http://schemas.microsoft.com/office/drawing/2014/main" id="{FA505D85-B812-1A4D-BB11-87C296CC3DE4}"/>
              </a:ext>
            </a:extLst>
          </p:cNvPr>
          <p:cNvSpPr txBox="1">
            <a:spLocks/>
          </p:cNvSpPr>
          <p:nvPr/>
        </p:nvSpPr>
        <p:spPr>
          <a:xfrm>
            <a:off x="2024758" y="3912095"/>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solidFill>
                  <a:schemeClr val="tx1">
                    <a:lumMod val="75000"/>
                  </a:schemeClr>
                </a:solidFill>
              </a:rPr>
              <a:t>A single query returns multiple entities</a:t>
            </a:r>
          </a:p>
        </p:txBody>
      </p:sp>
      <p:sp>
        <p:nvSpPr>
          <p:cNvPr id="6" name="Text Placeholder 3">
            <a:extLst>
              <a:ext uri="{FF2B5EF4-FFF2-40B4-BE49-F238E27FC236}">
                <a16:creationId xmlns:a16="http://schemas.microsoft.com/office/drawing/2014/main" id="{38CD8EE5-2A88-8648-A347-089470C94995}"/>
              </a:ext>
            </a:extLst>
          </p:cNvPr>
          <p:cNvSpPr txBox="1">
            <a:spLocks/>
          </p:cNvSpPr>
          <p:nvPr/>
        </p:nvSpPr>
        <p:spPr>
          <a:xfrm>
            <a:off x="2012622" y="4294691"/>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Single round-trip</a:t>
            </a:r>
          </a:p>
        </p:txBody>
      </p:sp>
    </p:spTree>
    <p:extLst>
      <p:ext uri="{BB962C8B-B14F-4D97-AF65-F5344CB8AC3E}">
        <p14:creationId xmlns:p14="http://schemas.microsoft.com/office/powerpoint/2010/main" val="216405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AU" dirty="0">
                <a:solidFill>
                  <a:srgbClr val="444444"/>
                </a:solidFill>
                <a:latin typeface="Amazon Ember"/>
              </a:rPr>
              <a:t>A quick note on syntax</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5" name="Text Placeholder 3">
            <a:extLst>
              <a:ext uri="{FF2B5EF4-FFF2-40B4-BE49-F238E27FC236}">
                <a16:creationId xmlns:a16="http://schemas.microsoft.com/office/drawing/2014/main" id="{012D5628-5428-EC4A-85A1-472F767EAC9A}"/>
              </a:ext>
            </a:extLst>
          </p:cNvPr>
          <p:cNvSpPr txBox="1">
            <a:spLocks/>
          </p:cNvSpPr>
          <p:nvPr/>
        </p:nvSpPr>
        <p:spPr>
          <a:xfrm>
            <a:off x="2024758" y="3912095"/>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invoices WHERE id = ‘INV0001’</a:t>
            </a:r>
          </a:p>
        </p:txBody>
      </p:sp>
      <p:sp>
        <p:nvSpPr>
          <p:cNvPr id="6" name="Text Placeholder 3">
            <a:extLst>
              <a:ext uri="{FF2B5EF4-FFF2-40B4-BE49-F238E27FC236}">
                <a16:creationId xmlns:a16="http://schemas.microsoft.com/office/drawing/2014/main" id="{CD5511A6-04BA-8441-AC25-3A4EF837CBC0}"/>
              </a:ext>
            </a:extLst>
          </p:cNvPr>
          <p:cNvSpPr txBox="1">
            <a:spLocks/>
          </p:cNvSpPr>
          <p:nvPr/>
        </p:nvSpPr>
        <p:spPr>
          <a:xfrm>
            <a:off x="2024758" y="4322672"/>
            <a:ext cx="6800444"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err="1">
                <a:solidFill>
                  <a:schemeClr val="tx1">
                    <a:lumMod val="75000"/>
                  </a:schemeClr>
                </a:solidFill>
              </a:rPr>
              <a:t>dynamodb</a:t>
            </a:r>
            <a:r>
              <a:rPr lang="en-AU" sz="1400" b="0" dirty="0">
                <a:solidFill>
                  <a:schemeClr val="tx1">
                    <a:lumMod val="75000"/>
                  </a:schemeClr>
                </a:solidFill>
              </a:rPr>
              <a:t> get-item –table-name invoices --key ‘{ “id": {"S": "INV0001}'</a:t>
            </a:r>
          </a:p>
        </p:txBody>
      </p:sp>
      <p:sp>
        <p:nvSpPr>
          <p:cNvPr id="8" name="Text Placeholder 3">
            <a:extLst>
              <a:ext uri="{FF2B5EF4-FFF2-40B4-BE49-F238E27FC236}">
                <a16:creationId xmlns:a16="http://schemas.microsoft.com/office/drawing/2014/main" id="{D5081AEF-7A9B-4E48-B13C-44E079123FAF}"/>
              </a:ext>
            </a:extLst>
          </p:cNvPr>
          <p:cNvSpPr txBox="1">
            <a:spLocks/>
          </p:cNvSpPr>
          <p:nvPr/>
        </p:nvSpPr>
        <p:spPr>
          <a:xfrm>
            <a:off x="2024758" y="4830604"/>
            <a:ext cx="6164339"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err="1">
                <a:solidFill>
                  <a:schemeClr val="tx1">
                    <a:lumMod val="75000"/>
                  </a:schemeClr>
                </a:solidFill>
              </a:rPr>
              <a:t>dynamodb</a:t>
            </a:r>
            <a:r>
              <a:rPr lang="en-AU" sz="1400" b="0" dirty="0">
                <a:solidFill>
                  <a:schemeClr val="tx1">
                    <a:lumMod val="75000"/>
                  </a:schemeClr>
                </a:solidFill>
              </a:rPr>
              <a:t> query --table-name invoices --key-condition-expression "id = :id" </a:t>
            </a:r>
          </a:p>
          <a:p>
            <a:r>
              <a:rPr lang="en-AU" sz="1400" b="0" dirty="0">
                <a:solidFill>
                  <a:schemeClr val="tx1">
                    <a:lumMod val="75000"/>
                  </a:schemeClr>
                </a:solidFill>
              </a:rPr>
              <a:t>	            --expression-attribute-values '{ ":id": {"S": "INV0001"}}'</a:t>
            </a:r>
          </a:p>
        </p:txBody>
      </p:sp>
    </p:spTree>
    <p:extLst>
      <p:ext uri="{BB962C8B-B14F-4D97-AF65-F5344CB8AC3E}">
        <p14:creationId xmlns:p14="http://schemas.microsoft.com/office/powerpoint/2010/main" val="2745745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7" y="3061199"/>
            <a:ext cx="6990905" cy="414303"/>
          </a:xfrm>
        </p:spPr>
        <p:txBody>
          <a:bodyPr/>
          <a:lstStyle/>
          <a:p>
            <a:r>
              <a:rPr lang="en-US" dirty="0">
                <a:solidFill>
                  <a:schemeClr val="tx1">
                    <a:lumMod val="75000"/>
                  </a:schemeClr>
                </a:solidFill>
              </a:rPr>
              <a:t>An example from an actual thing we did</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4" name="Text Placeholder 3">
            <a:extLst>
              <a:ext uri="{FF2B5EF4-FFF2-40B4-BE49-F238E27FC236}">
                <a16:creationId xmlns:a16="http://schemas.microsoft.com/office/drawing/2014/main" id="{331A44D3-3F53-8441-9DAA-AECD37A73E4F}"/>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Track Invoices so a Customer can view and download</a:t>
            </a:r>
            <a:endParaRPr lang="en-US" sz="1400" b="0" dirty="0">
              <a:solidFill>
                <a:schemeClr val="tx1">
                  <a:lumMod val="75000"/>
                </a:schemeClr>
              </a:solidFill>
            </a:endParaRPr>
          </a:p>
        </p:txBody>
      </p:sp>
    </p:spTree>
    <p:extLst>
      <p:ext uri="{BB962C8B-B14F-4D97-AF65-F5344CB8AC3E}">
        <p14:creationId xmlns:p14="http://schemas.microsoft.com/office/powerpoint/2010/main" val="3264667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pic>
        <p:nvPicPr>
          <p:cNvPr id="5" name="Picture 4" descr="A screenshot of a cell phone&#10;&#10;Description automatically generated">
            <a:extLst>
              <a:ext uri="{FF2B5EF4-FFF2-40B4-BE49-F238E27FC236}">
                <a16:creationId xmlns:a16="http://schemas.microsoft.com/office/drawing/2014/main" id="{C7F196A8-13DB-BA48-8609-0BFE73E79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244" y="401637"/>
            <a:ext cx="4826000" cy="5676900"/>
          </a:xfrm>
          <a:prstGeom prst="rect">
            <a:avLst/>
          </a:prstGeom>
        </p:spPr>
      </p:pic>
      <p:cxnSp>
        <p:nvCxnSpPr>
          <p:cNvPr id="8" name="Straight Connector 7">
            <a:extLst>
              <a:ext uri="{FF2B5EF4-FFF2-40B4-BE49-F238E27FC236}">
                <a16:creationId xmlns:a16="http://schemas.microsoft.com/office/drawing/2014/main" id="{2C7E871F-3AAC-5447-B73E-42A32E008481}"/>
              </a:ext>
            </a:extLst>
          </p:cNvPr>
          <p:cNvCxnSpPr>
            <a:cxnSpLocks/>
          </p:cNvCxnSpPr>
          <p:nvPr/>
        </p:nvCxnSpPr>
        <p:spPr>
          <a:xfrm>
            <a:off x="3373748" y="6078537"/>
            <a:ext cx="47630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BB8446E-3188-124D-99C3-1EDDAB0A662C}"/>
              </a:ext>
            </a:extLst>
          </p:cNvPr>
          <p:cNvGrpSpPr/>
          <p:nvPr/>
        </p:nvGrpSpPr>
        <p:grpSpPr>
          <a:xfrm>
            <a:off x="772103" y="1469875"/>
            <a:ext cx="2413361" cy="1607099"/>
            <a:chOff x="9542620" y="2707163"/>
            <a:chExt cx="1674509" cy="1607099"/>
          </a:xfrm>
        </p:grpSpPr>
        <p:pic>
          <p:nvPicPr>
            <p:cNvPr id="12" name="Graphic 11" descr="Arrow: Slight curve">
              <a:extLst>
                <a:ext uri="{FF2B5EF4-FFF2-40B4-BE49-F238E27FC236}">
                  <a16:creationId xmlns:a16="http://schemas.microsoft.com/office/drawing/2014/main" id="{9AE18588-E7CF-C34C-8481-72C4BEFF9C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V="1">
              <a:off x="10407620" y="3248415"/>
              <a:ext cx="809509" cy="1065847"/>
            </a:xfrm>
            <a:prstGeom prst="rect">
              <a:avLst/>
            </a:prstGeom>
          </p:spPr>
        </p:pic>
        <p:sp>
          <p:nvSpPr>
            <p:cNvPr id="13" name="Text Placeholder 3">
              <a:extLst>
                <a:ext uri="{FF2B5EF4-FFF2-40B4-BE49-F238E27FC236}">
                  <a16:creationId xmlns:a16="http://schemas.microsoft.com/office/drawing/2014/main" id="{1DD3CDFD-2E98-B049-B88A-23BE9B47BFDF}"/>
                </a:ext>
              </a:extLst>
            </p:cNvPr>
            <p:cNvSpPr txBox="1">
              <a:spLocks/>
            </p:cNvSpPr>
            <p:nvPr/>
          </p:nvSpPr>
          <p:spPr>
            <a:xfrm>
              <a:off x="9542620" y="270716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Invoices for An Account</a:t>
              </a:r>
            </a:p>
          </p:txBody>
        </p:sp>
      </p:grpSp>
      <p:grpSp>
        <p:nvGrpSpPr>
          <p:cNvPr id="15" name="Group 14">
            <a:extLst>
              <a:ext uri="{FF2B5EF4-FFF2-40B4-BE49-F238E27FC236}">
                <a16:creationId xmlns:a16="http://schemas.microsoft.com/office/drawing/2014/main" id="{EA9C6A78-9C76-2344-AC78-6BA25A928376}"/>
              </a:ext>
            </a:extLst>
          </p:cNvPr>
          <p:cNvGrpSpPr/>
          <p:nvPr/>
        </p:nvGrpSpPr>
        <p:grpSpPr>
          <a:xfrm>
            <a:off x="8271335" y="2822910"/>
            <a:ext cx="2460763" cy="1657522"/>
            <a:chOff x="9397481" y="2707163"/>
            <a:chExt cx="1707399" cy="1657522"/>
          </a:xfrm>
        </p:grpSpPr>
        <p:pic>
          <p:nvPicPr>
            <p:cNvPr id="16" name="Graphic 15" descr="Arrow: Slight curve">
              <a:extLst>
                <a:ext uri="{FF2B5EF4-FFF2-40B4-BE49-F238E27FC236}">
                  <a16:creationId xmlns:a16="http://schemas.microsoft.com/office/drawing/2014/main" id="{61CA6F87-D84A-954B-99DA-F8EFA7A8EF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300000" flipV="1">
              <a:off x="9183903" y="3411570"/>
              <a:ext cx="1166693" cy="739537"/>
            </a:xfrm>
            <a:prstGeom prst="rect">
              <a:avLst/>
            </a:prstGeom>
          </p:spPr>
        </p:pic>
        <p:sp>
          <p:nvSpPr>
            <p:cNvPr id="17" name="Text Placeholder 3">
              <a:extLst>
                <a:ext uri="{FF2B5EF4-FFF2-40B4-BE49-F238E27FC236}">
                  <a16:creationId xmlns:a16="http://schemas.microsoft.com/office/drawing/2014/main" id="{61DE846D-2F52-294E-ADAE-21565DA8080C}"/>
                </a:ext>
              </a:extLst>
            </p:cNvPr>
            <p:cNvSpPr txBox="1">
              <a:spLocks/>
            </p:cNvSpPr>
            <p:nvPr/>
          </p:nvSpPr>
          <p:spPr>
            <a:xfrm>
              <a:off x="9542620" y="270716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 Date</a:t>
              </a:r>
            </a:p>
          </p:txBody>
        </p:sp>
      </p:grpSp>
    </p:spTree>
    <p:extLst>
      <p:ext uri="{BB962C8B-B14F-4D97-AF65-F5344CB8AC3E}">
        <p14:creationId xmlns:p14="http://schemas.microsoft.com/office/powerpoint/2010/main" val="378665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graphicFrame>
        <p:nvGraphicFramePr>
          <p:cNvPr id="2" name="Table 1">
            <a:extLst>
              <a:ext uri="{FF2B5EF4-FFF2-40B4-BE49-F238E27FC236}">
                <a16:creationId xmlns:a16="http://schemas.microsoft.com/office/drawing/2014/main" id="{4AB5255B-C9AD-014B-B726-1FC6D5A5BC15}"/>
              </a:ext>
            </a:extLst>
          </p:cNvPr>
          <p:cNvGraphicFramePr>
            <a:graphicFrameLocks noGrp="1"/>
          </p:cNvGraphicFramePr>
          <p:nvPr>
            <p:extLst>
              <p:ext uri="{D42A27DB-BD31-4B8C-83A1-F6EECF244321}">
                <p14:modId xmlns:p14="http://schemas.microsoft.com/office/powerpoint/2010/main" val="786634390"/>
              </p:ext>
            </p:extLst>
          </p:nvPr>
        </p:nvGraphicFramePr>
        <p:xfrm>
          <a:off x="2688113" y="2498407"/>
          <a:ext cx="6144260" cy="1483360"/>
        </p:xfrm>
        <a:graphic>
          <a:graphicData uri="http://schemas.openxmlformats.org/drawingml/2006/table">
            <a:tbl>
              <a:tblPr firstRow="1" bandRow="1">
                <a:tableStyleId>{00A15C55-8517-42AA-B614-E9B94910E393}</a:tableStyleId>
              </a:tblPr>
              <a:tblGrid>
                <a:gridCol w="1536065">
                  <a:extLst>
                    <a:ext uri="{9D8B030D-6E8A-4147-A177-3AD203B41FA5}">
                      <a16:colId xmlns:a16="http://schemas.microsoft.com/office/drawing/2014/main" val="3001154981"/>
                    </a:ext>
                  </a:extLst>
                </a:gridCol>
                <a:gridCol w="1536065">
                  <a:extLst>
                    <a:ext uri="{9D8B030D-6E8A-4147-A177-3AD203B41FA5}">
                      <a16:colId xmlns:a16="http://schemas.microsoft.com/office/drawing/2014/main" val="766070473"/>
                    </a:ext>
                  </a:extLst>
                </a:gridCol>
                <a:gridCol w="1536065">
                  <a:extLst>
                    <a:ext uri="{9D8B030D-6E8A-4147-A177-3AD203B41FA5}">
                      <a16:colId xmlns:a16="http://schemas.microsoft.com/office/drawing/2014/main" val="1900926367"/>
                    </a:ext>
                  </a:extLst>
                </a:gridCol>
                <a:gridCol w="1536065">
                  <a:extLst>
                    <a:ext uri="{9D8B030D-6E8A-4147-A177-3AD203B41FA5}">
                      <a16:colId xmlns:a16="http://schemas.microsoft.com/office/drawing/2014/main" val="2298303758"/>
                    </a:ext>
                  </a:extLst>
                </a:gridCol>
              </a:tblGrid>
              <a:tr h="370840">
                <a:tc>
                  <a:txBody>
                    <a:bodyPr/>
                    <a:lstStyle/>
                    <a:p>
                      <a:r>
                        <a:rPr lang="en-US" sz="1200" dirty="0"/>
                        <a:t>Id</a:t>
                      </a:r>
                    </a:p>
                  </a:txBody>
                  <a:tcPr/>
                </a:tc>
                <a:tc>
                  <a:txBody>
                    <a:bodyPr/>
                    <a:lstStyle/>
                    <a:p>
                      <a:r>
                        <a:rPr lang="en-US" sz="1200" dirty="0" err="1"/>
                        <a:t>AccountNumber</a:t>
                      </a:r>
                      <a:endParaRPr lang="en-US" sz="1200" dirty="0"/>
                    </a:p>
                  </a:txBody>
                  <a:tcPr/>
                </a:tc>
                <a:tc>
                  <a:txBody>
                    <a:bodyPr/>
                    <a:lstStyle/>
                    <a:p>
                      <a:r>
                        <a:rPr lang="en-US" sz="1200" dirty="0"/>
                        <a:t>Date</a:t>
                      </a:r>
                    </a:p>
                  </a:txBody>
                  <a:tcPr/>
                </a:tc>
                <a:tc>
                  <a:txBody>
                    <a:bodyPr/>
                    <a:lstStyle/>
                    <a:p>
                      <a:r>
                        <a:rPr lang="en-US" sz="1200" dirty="0"/>
                        <a:t>Status</a:t>
                      </a:r>
                    </a:p>
                  </a:txBody>
                  <a:tcPr/>
                </a:tc>
                <a:extLst>
                  <a:ext uri="{0D108BD9-81ED-4DB2-BD59-A6C34878D82A}">
                    <a16:rowId xmlns:a16="http://schemas.microsoft.com/office/drawing/2014/main" val="2606017579"/>
                  </a:ext>
                </a:extLst>
              </a:tr>
              <a:tr h="370840">
                <a:tc>
                  <a:txBody>
                    <a:bodyPr/>
                    <a:lstStyle/>
                    <a:p>
                      <a:r>
                        <a:rPr lang="en-US" sz="1200" dirty="0"/>
                        <a:t>INV0001</a:t>
                      </a:r>
                    </a:p>
                  </a:txBody>
                  <a:tcPr/>
                </a:tc>
                <a:tc>
                  <a:txBody>
                    <a:bodyPr/>
                    <a:lstStyle/>
                    <a:p>
                      <a:r>
                        <a:rPr lang="en-US" sz="1200" dirty="0"/>
                        <a:t>AC000001</a:t>
                      </a:r>
                    </a:p>
                  </a:txBody>
                  <a:tcPr/>
                </a:tc>
                <a:tc>
                  <a:txBody>
                    <a:bodyPr/>
                    <a:lstStyle/>
                    <a:p>
                      <a:r>
                        <a:rPr lang="en-US" sz="1200" dirty="0"/>
                        <a:t>2019-04-01</a:t>
                      </a:r>
                    </a:p>
                  </a:txBody>
                  <a:tcPr/>
                </a:tc>
                <a:tc>
                  <a:txBody>
                    <a:bodyPr/>
                    <a:lstStyle/>
                    <a:p>
                      <a:r>
                        <a:rPr lang="en-US" sz="1200" dirty="0"/>
                        <a:t>Paid</a:t>
                      </a:r>
                    </a:p>
                  </a:txBody>
                  <a:tcPr/>
                </a:tc>
                <a:extLst>
                  <a:ext uri="{0D108BD9-81ED-4DB2-BD59-A6C34878D82A}">
                    <a16:rowId xmlns:a16="http://schemas.microsoft.com/office/drawing/2014/main" val="3935374214"/>
                  </a:ext>
                </a:extLst>
              </a:tr>
              <a:tr h="370840">
                <a:tc>
                  <a:txBody>
                    <a:bodyPr/>
                    <a:lstStyle/>
                    <a:p>
                      <a:r>
                        <a:rPr lang="en-US" sz="1200" dirty="0"/>
                        <a:t>INV0002</a:t>
                      </a:r>
                    </a:p>
                  </a:txBody>
                  <a:tcPr/>
                </a:tc>
                <a:tc>
                  <a:txBody>
                    <a:bodyPr/>
                    <a:lstStyle/>
                    <a:p>
                      <a:r>
                        <a:rPr lang="en-US" sz="1200" dirty="0"/>
                        <a:t>AC000001</a:t>
                      </a:r>
                    </a:p>
                  </a:txBody>
                  <a:tcPr/>
                </a:tc>
                <a:tc>
                  <a:txBody>
                    <a:bodyPr/>
                    <a:lstStyle/>
                    <a:p>
                      <a:r>
                        <a:rPr lang="en-US" sz="1200" dirty="0"/>
                        <a:t>2019-05-01</a:t>
                      </a:r>
                    </a:p>
                  </a:txBody>
                  <a:tcPr/>
                </a:tc>
                <a:tc>
                  <a:txBody>
                    <a:bodyPr/>
                    <a:lstStyle/>
                    <a:p>
                      <a:r>
                        <a:rPr lang="en-US" sz="1200" dirty="0"/>
                        <a:t>Paid</a:t>
                      </a:r>
                    </a:p>
                  </a:txBody>
                  <a:tcPr/>
                </a:tc>
                <a:extLst>
                  <a:ext uri="{0D108BD9-81ED-4DB2-BD59-A6C34878D82A}">
                    <a16:rowId xmlns:a16="http://schemas.microsoft.com/office/drawing/2014/main" val="2144869569"/>
                  </a:ext>
                </a:extLst>
              </a:tr>
              <a:tr h="370840">
                <a:tc>
                  <a:txBody>
                    <a:bodyPr/>
                    <a:lstStyle/>
                    <a:p>
                      <a:r>
                        <a:rPr lang="en-US" sz="1200" dirty="0"/>
                        <a:t>INV0003</a:t>
                      </a:r>
                    </a:p>
                  </a:txBody>
                  <a:tcPr/>
                </a:tc>
                <a:tc>
                  <a:txBody>
                    <a:bodyPr/>
                    <a:lstStyle/>
                    <a:p>
                      <a:r>
                        <a:rPr lang="en-US" sz="1200" dirty="0"/>
                        <a:t>AC000002</a:t>
                      </a:r>
                    </a:p>
                  </a:txBody>
                  <a:tcPr/>
                </a:tc>
                <a:tc>
                  <a:txBody>
                    <a:bodyPr/>
                    <a:lstStyle/>
                    <a:p>
                      <a:r>
                        <a:rPr lang="en-US" sz="1200" dirty="0"/>
                        <a:t>2019-05-01</a:t>
                      </a:r>
                    </a:p>
                  </a:txBody>
                  <a:tcPr/>
                </a:tc>
                <a:tc>
                  <a:txBody>
                    <a:bodyPr/>
                    <a:lstStyle/>
                    <a:p>
                      <a:r>
                        <a:rPr lang="en-US" sz="1200" dirty="0"/>
                        <a:t>Due</a:t>
                      </a:r>
                    </a:p>
                  </a:txBody>
                  <a:tcPr/>
                </a:tc>
                <a:extLst>
                  <a:ext uri="{0D108BD9-81ED-4DB2-BD59-A6C34878D82A}">
                    <a16:rowId xmlns:a16="http://schemas.microsoft.com/office/drawing/2014/main" val="1390271627"/>
                  </a:ext>
                </a:extLst>
              </a:tr>
            </a:tbl>
          </a:graphicData>
        </a:graphic>
      </p:graphicFrame>
      <p:sp>
        <p:nvSpPr>
          <p:cNvPr id="5" name="Text Placeholder 3">
            <a:extLst>
              <a:ext uri="{FF2B5EF4-FFF2-40B4-BE49-F238E27FC236}">
                <a16:creationId xmlns:a16="http://schemas.microsoft.com/office/drawing/2014/main" id="{082DC7C8-7522-9D48-801D-9E9305A73661}"/>
              </a:ext>
            </a:extLst>
          </p:cNvPr>
          <p:cNvSpPr txBox="1">
            <a:spLocks/>
          </p:cNvSpPr>
          <p:nvPr/>
        </p:nvSpPr>
        <p:spPr>
          <a:xfrm>
            <a:off x="2688113" y="4409236"/>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invoices WHERE id = ‘INV0001’</a:t>
            </a:r>
          </a:p>
        </p:txBody>
      </p:sp>
      <p:grpSp>
        <p:nvGrpSpPr>
          <p:cNvPr id="6" name="Group 5">
            <a:extLst>
              <a:ext uri="{FF2B5EF4-FFF2-40B4-BE49-F238E27FC236}">
                <a16:creationId xmlns:a16="http://schemas.microsoft.com/office/drawing/2014/main" id="{65326262-1D2D-6540-8DA8-A9E31018276F}"/>
              </a:ext>
            </a:extLst>
          </p:cNvPr>
          <p:cNvGrpSpPr/>
          <p:nvPr/>
        </p:nvGrpSpPr>
        <p:grpSpPr>
          <a:xfrm>
            <a:off x="1474468" y="1469875"/>
            <a:ext cx="2329118" cy="1275432"/>
            <a:chOff x="9542620" y="2707163"/>
            <a:chExt cx="1616057" cy="1275432"/>
          </a:xfrm>
        </p:grpSpPr>
        <p:pic>
          <p:nvPicPr>
            <p:cNvPr id="7" name="Graphic 6" descr="Arrow: Slight curve">
              <a:extLst>
                <a:ext uri="{FF2B5EF4-FFF2-40B4-BE49-F238E27FC236}">
                  <a16:creationId xmlns:a16="http://schemas.microsoft.com/office/drawing/2014/main" id="{5D882354-3AD0-5E42-9C0F-3FC28621EB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00000" flipV="1">
              <a:off x="10205562" y="3029480"/>
              <a:ext cx="1166693" cy="739537"/>
            </a:xfrm>
            <a:prstGeom prst="rect">
              <a:avLst/>
            </a:prstGeom>
          </p:spPr>
        </p:pic>
        <p:sp>
          <p:nvSpPr>
            <p:cNvPr id="8" name="Text Placeholder 3">
              <a:extLst>
                <a:ext uri="{FF2B5EF4-FFF2-40B4-BE49-F238E27FC236}">
                  <a16:creationId xmlns:a16="http://schemas.microsoft.com/office/drawing/2014/main" id="{5F1E56C7-BDCB-0C47-9F91-C1E145784F2C}"/>
                </a:ext>
              </a:extLst>
            </p:cNvPr>
            <p:cNvSpPr txBox="1">
              <a:spLocks/>
            </p:cNvSpPr>
            <p:nvPr/>
          </p:nvSpPr>
          <p:spPr>
            <a:xfrm>
              <a:off x="9542620" y="270716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Partition</a:t>
              </a:r>
            </a:p>
            <a:p>
              <a:r>
                <a:rPr lang="en-US" dirty="0"/>
                <a:t>Key</a:t>
              </a:r>
            </a:p>
          </p:txBody>
        </p:sp>
      </p:grpSp>
      <p:sp>
        <p:nvSpPr>
          <p:cNvPr id="9" name="Text Placeholder 3">
            <a:extLst>
              <a:ext uri="{FF2B5EF4-FFF2-40B4-BE49-F238E27FC236}">
                <a16:creationId xmlns:a16="http://schemas.microsoft.com/office/drawing/2014/main" id="{04FCC70F-A1B1-654F-ACEB-FC8B55377966}"/>
              </a:ext>
            </a:extLst>
          </p:cNvPr>
          <p:cNvSpPr txBox="1">
            <a:spLocks/>
          </p:cNvSpPr>
          <p:nvPr/>
        </p:nvSpPr>
        <p:spPr>
          <a:xfrm>
            <a:off x="2688113" y="4819813"/>
            <a:ext cx="6840200"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dirty="0"/>
              <a:t>SELECT * FROM orders WHERE </a:t>
            </a:r>
            <a:r>
              <a:rPr lang="en-AU" sz="1400" dirty="0" err="1"/>
              <a:t>AccountNumber</a:t>
            </a:r>
            <a:r>
              <a:rPr lang="en-AU" sz="1400" dirty="0"/>
              <a:t> =‘AC000001’ ORDER BY Date </a:t>
            </a:r>
          </a:p>
        </p:txBody>
      </p:sp>
      <p:grpSp>
        <p:nvGrpSpPr>
          <p:cNvPr id="17" name="Group 16">
            <a:extLst>
              <a:ext uri="{FF2B5EF4-FFF2-40B4-BE49-F238E27FC236}">
                <a16:creationId xmlns:a16="http://schemas.microsoft.com/office/drawing/2014/main" id="{60F6565E-E7CD-EB45-A728-20D85F2B46FD}"/>
              </a:ext>
            </a:extLst>
          </p:cNvPr>
          <p:cNvGrpSpPr/>
          <p:nvPr/>
        </p:nvGrpSpPr>
        <p:grpSpPr>
          <a:xfrm>
            <a:off x="4416066" y="1224068"/>
            <a:ext cx="2781894" cy="1521238"/>
            <a:chOff x="4416066" y="1224068"/>
            <a:chExt cx="2781894" cy="1521238"/>
          </a:xfrm>
        </p:grpSpPr>
        <p:pic>
          <p:nvPicPr>
            <p:cNvPr id="14" name="Graphic 13" descr="Arrow: Slight curve">
              <a:extLst>
                <a:ext uri="{FF2B5EF4-FFF2-40B4-BE49-F238E27FC236}">
                  <a16:creationId xmlns:a16="http://schemas.microsoft.com/office/drawing/2014/main" id="{21233B49-5018-DC4D-BB1E-049A7153A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100000" flipH="1" flipV="1">
              <a:off x="4273152" y="1539624"/>
              <a:ext cx="1166693" cy="880865"/>
            </a:xfrm>
            <a:prstGeom prst="rect">
              <a:avLst/>
            </a:prstGeom>
          </p:spPr>
        </p:pic>
        <p:sp>
          <p:nvSpPr>
            <p:cNvPr id="15" name="Text Placeholder 3">
              <a:extLst>
                <a:ext uri="{FF2B5EF4-FFF2-40B4-BE49-F238E27FC236}">
                  <a16:creationId xmlns:a16="http://schemas.microsoft.com/office/drawing/2014/main" id="{D60A03C7-86DE-3F4A-81DF-5EB1C0E4AFDE}"/>
                </a:ext>
              </a:extLst>
            </p:cNvPr>
            <p:cNvSpPr txBox="1">
              <a:spLocks/>
            </p:cNvSpPr>
            <p:nvPr/>
          </p:nvSpPr>
          <p:spPr>
            <a:xfrm>
              <a:off x="5177807" y="1224068"/>
              <a:ext cx="1860813"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Key</a:t>
              </a:r>
            </a:p>
            <a:p>
              <a:r>
                <a:rPr lang="en-US" dirty="0"/>
                <a:t>Or Index</a:t>
              </a:r>
            </a:p>
          </p:txBody>
        </p:sp>
        <p:pic>
          <p:nvPicPr>
            <p:cNvPr id="16" name="Graphic 15" descr="Arrow: Slight curve">
              <a:extLst>
                <a:ext uri="{FF2B5EF4-FFF2-40B4-BE49-F238E27FC236}">
                  <a16:creationId xmlns:a16="http://schemas.microsoft.com/office/drawing/2014/main" id="{2D54C63C-2518-594A-A6FD-C369DB30CF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6300000" flipV="1">
              <a:off x="6081690" y="1629036"/>
              <a:ext cx="1166693" cy="1065847"/>
            </a:xfrm>
            <a:prstGeom prst="rect">
              <a:avLst/>
            </a:prstGeom>
          </p:spPr>
        </p:pic>
      </p:grpSp>
    </p:spTree>
    <p:extLst>
      <p:ext uri="{BB962C8B-B14F-4D97-AF65-F5344CB8AC3E}">
        <p14:creationId xmlns:p14="http://schemas.microsoft.com/office/powerpoint/2010/main" val="60535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AB5255B-C9AD-014B-B726-1FC6D5A5BC15}"/>
              </a:ext>
            </a:extLst>
          </p:cNvPr>
          <p:cNvGraphicFramePr>
            <a:graphicFrameLocks noGrp="1"/>
          </p:cNvGraphicFramePr>
          <p:nvPr>
            <p:extLst>
              <p:ext uri="{D42A27DB-BD31-4B8C-83A1-F6EECF244321}">
                <p14:modId xmlns:p14="http://schemas.microsoft.com/office/powerpoint/2010/main" val="2498080438"/>
              </p:ext>
            </p:extLst>
          </p:nvPr>
        </p:nvGraphicFramePr>
        <p:xfrm>
          <a:off x="2688113" y="2498407"/>
          <a:ext cx="6144260" cy="1483360"/>
        </p:xfrm>
        <a:graphic>
          <a:graphicData uri="http://schemas.openxmlformats.org/drawingml/2006/table">
            <a:tbl>
              <a:tblPr firstRow="1" bandRow="1">
                <a:tableStyleId>{00A15C55-8517-42AA-B614-E9B94910E393}</a:tableStyleId>
              </a:tblPr>
              <a:tblGrid>
                <a:gridCol w="1536065">
                  <a:extLst>
                    <a:ext uri="{9D8B030D-6E8A-4147-A177-3AD203B41FA5}">
                      <a16:colId xmlns:a16="http://schemas.microsoft.com/office/drawing/2014/main" val="3001154981"/>
                    </a:ext>
                  </a:extLst>
                </a:gridCol>
                <a:gridCol w="1536065">
                  <a:extLst>
                    <a:ext uri="{9D8B030D-6E8A-4147-A177-3AD203B41FA5}">
                      <a16:colId xmlns:a16="http://schemas.microsoft.com/office/drawing/2014/main" val="766070473"/>
                    </a:ext>
                  </a:extLst>
                </a:gridCol>
                <a:gridCol w="1536065">
                  <a:extLst>
                    <a:ext uri="{9D8B030D-6E8A-4147-A177-3AD203B41FA5}">
                      <a16:colId xmlns:a16="http://schemas.microsoft.com/office/drawing/2014/main" val="1900926367"/>
                    </a:ext>
                  </a:extLst>
                </a:gridCol>
                <a:gridCol w="1536065">
                  <a:extLst>
                    <a:ext uri="{9D8B030D-6E8A-4147-A177-3AD203B41FA5}">
                      <a16:colId xmlns:a16="http://schemas.microsoft.com/office/drawing/2014/main" val="2298303758"/>
                    </a:ext>
                  </a:extLst>
                </a:gridCol>
              </a:tblGrid>
              <a:tr h="370840">
                <a:tc>
                  <a:txBody>
                    <a:bodyPr/>
                    <a:lstStyle/>
                    <a:p>
                      <a:r>
                        <a:rPr lang="en-US" sz="1200" dirty="0"/>
                        <a:t>Account Number</a:t>
                      </a:r>
                    </a:p>
                  </a:txBody>
                  <a:tcPr/>
                </a:tc>
                <a:tc>
                  <a:txBody>
                    <a:bodyPr/>
                    <a:lstStyle/>
                    <a:p>
                      <a:r>
                        <a:rPr lang="en-US" sz="1200" dirty="0"/>
                        <a:t>Date</a:t>
                      </a:r>
                    </a:p>
                  </a:txBody>
                  <a:tcPr/>
                </a:tc>
                <a:tc>
                  <a:txBody>
                    <a:bodyPr/>
                    <a:lstStyle/>
                    <a:p>
                      <a:r>
                        <a:rPr lang="en-US" sz="1200" dirty="0" err="1"/>
                        <a:t>InvoiceNumber</a:t>
                      </a:r>
                      <a:endParaRPr lang="en-US" sz="1200" dirty="0"/>
                    </a:p>
                  </a:txBody>
                  <a:tcPr/>
                </a:tc>
                <a:tc>
                  <a:txBody>
                    <a:bodyPr/>
                    <a:lstStyle/>
                    <a:p>
                      <a:r>
                        <a:rPr lang="en-US" sz="1200" dirty="0"/>
                        <a:t>Status</a:t>
                      </a:r>
                    </a:p>
                  </a:txBody>
                  <a:tcPr/>
                </a:tc>
                <a:extLst>
                  <a:ext uri="{0D108BD9-81ED-4DB2-BD59-A6C34878D82A}">
                    <a16:rowId xmlns:a16="http://schemas.microsoft.com/office/drawing/2014/main" val="2606017579"/>
                  </a:ext>
                </a:extLst>
              </a:tr>
              <a:tr h="370840">
                <a:tc>
                  <a:txBody>
                    <a:bodyPr/>
                    <a:lstStyle/>
                    <a:p>
                      <a:r>
                        <a:rPr lang="en-US" sz="1200" dirty="0"/>
                        <a:t>AC000001</a:t>
                      </a:r>
                    </a:p>
                  </a:txBody>
                  <a:tcPr/>
                </a:tc>
                <a:tc>
                  <a:txBody>
                    <a:bodyPr/>
                    <a:lstStyle/>
                    <a:p>
                      <a:r>
                        <a:rPr lang="en-US" sz="1200" dirty="0"/>
                        <a:t>2019-04-01</a:t>
                      </a:r>
                    </a:p>
                  </a:txBody>
                  <a:tcPr/>
                </a:tc>
                <a:tc>
                  <a:txBody>
                    <a:bodyPr/>
                    <a:lstStyle/>
                    <a:p>
                      <a:r>
                        <a:rPr lang="en-US" sz="1200" dirty="0"/>
                        <a:t>INV0001</a:t>
                      </a:r>
                    </a:p>
                  </a:txBody>
                  <a:tcPr/>
                </a:tc>
                <a:tc>
                  <a:txBody>
                    <a:bodyPr/>
                    <a:lstStyle/>
                    <a:p>
                      <a:r>
                        <a:rPr lang="en-US" sz="1200" dirty="0"/>
                        <a:t>Paid</a:t>
                      </a:r>
                    </a:p>
                  </a:txBody>
                  <a:tcPr/>
                </a:tc>
                <a:extLst>
                  <a:ext uri="{0D108BD9-81ED-4DB2-BD59-A6C34878D82A}">
                    <a16:rowId xmlns:a16="http://schemas.microsoft.com/office/drawing/2014/main" val="3935374214"/>
                  </a:ext>
                </a:extLst>
              </a:tr>
              <a:tr h="370840">
                <a:tc>
                  <a:txBody>
                    <a:bodyPr/>
                    <a:lstStyle/>
                    <a:p>
                      <a:r>
                        <a:rPr lang="en-US" sz="1200" dirty="0"/>
                        <a:t>AC000001</a:t>
                      </a:r>
                    </a:p>
                  </a:txBody>
                  <a:tcPr/>
                </a:tc>
                <a:tc>
                  <a:txBody>
                    <a:bodyPr/>
                    <a:lstStyle/>
                    <a:p>
                      <a:r>
                        <a:rPr lang="en-US" sz="1200" dirty="0"/>
                        <a:t>2019-05-01</a:t>
                      </a:r>
                    </a:p>
                  </a:txBody>
                  <a:tcPr/>
                </a:tc>
                <a:tc>
                  <a:txBody>
                    <a:bodyPr/>
                    <a:lstStyle/>
                    <a:p>
                      <a:r>
                        <a:rPr lang="en-US" sz="1200" dirty="0"/>
                        <a:t>INV0002</a:t>
                      </a:r>
                    </a:p>
                  </a:txBody>
                  <a:tcPr/>
                </a:tc>
                <a:tc>
                  <a:txBody>
                    <a:bodyPr/>
                    <a:lstStyle/>
                    <a:p>
                      <a:r>
                        <a:rPr lang="en-US" sz="1200" dirty="0"/>
                        <a:t>Paid</a:t>
                      </a:r>
                    </a:p>
                  </a:txBody>
                  <a:tcPr/>
                </a:tc>
                <a:extLst>
                  <a:ext uri="{0D108BD9-81ED-4DB2-BD59-A6C34878D82A}">
                    <a16:rowId xmlns:a16="http://schemas.microsoft.com/office/drawing/2014/main" val="2144869569"/>
                  </a:ext>
                </a:extLst>
              </a:tr>
              <a:tr h="370840">
                <a:tc>
                  <a:txBody>
                    <a:bodyPr/>
                    <a:lstStyle/>
                    <a:p>
                      <a:r>
                        <a:rPr lang="en-US" sz="1200" dirty="0"/>
                        <a:t>AC000002</a:t>
                      </a:r>
                    </a:p>
                  </a:txBody>
                  <a:tcPr/>
                </a:tc>
                <a:tc>
                  <a:txBody>
                    <a:bodyPr/>
                    <a:lstStyle/>
                    <a:p>
                      <a:r>
                        <a:rPr lang="en-US" sz="1200" dirty="0"/>
                        <a:t>2019-05-01</a:t>
                      </a:r>
                    </a:p>
                  </a:txBody>
                  <a:tcPr/>
                </a:tc>
                <a:tc>
                  <a:txBody>
                    <a:bodyPr/>
                    <a:lstStyle/>
                    <a:p>
                      <a:r>
                        <a:rPr lang="en-US" sz="1200" dirty="0"/>
                        <a:t>INV0003</a:t>
                      </a:r>
                    </a:p>
                  </a:txBody>
                  <a:tcPr/>
                </a:tc>
                <a:tc>
                  <a:txBody>
                    <a:bodyPr/>
                    <a:lstStyle/>
                    <a:p>
                      <a:r>
                        <a:rPr lang="en-US" sz="1200" dirty="0"/>
                        <a:t>Due</a:t>
                      </a:r>
                    </a:p>
                  </a:txBody>
                  <a:tcPr/>
                </a:tc>
                <a:extLst>
                  <a:ext uri="{0D108BD9-81ED-4DB2-BD59-A6C34878D82A}">
                    <a16:rowId xmlns:a16="http://schemas.microsoft.com/office/drawing/2014/main" val="1390271627"/>
                  </a:ext>
                </a:extLst>
              </a:tr>
            </a:tbl>
          </a:graphicData>
        </a:graphic>
      </p:graphicFrame>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1" name="Text Placeholder 3">
            <a:extLst>
              <a:ext uri="{FF2B5EF4-FFF2-40B4-BE49-F238E27FC236}">
                <a16:creationId xmlns:a16="http://schemas.microsoft.com/office/drawing/2014/main" id="{031E88D9-B4AE-9940-87E6-1540072020FD}"/>
              </a:ext>
            </a:extLst>
          </p:cNvPr>
          <p:cNvSpPr txBox="1">
            <a:spLocks/>
          </p:cNvSpPr>
          <p:nvPr/>
        </p:nvSpPr>
        <p:spPr>
          <a:xfrm>
            <a:off x="2688113" y="4409236"/>
            <a:ext cx="6495644"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invoices WHERE </a:t>
            </a:r>
            <a:r>
              <a:rPr lang="en-AU" sz="1400" b="0" dirty="0" err="1">
                <a:solidFill>
                  <a:schemeClr val="tx1">
                    <a:lumMod val="75000"/>
                  </a:schemeClr>
                </a:solidFill>
              </a:rPr>
              <a:t>AccountNumber</a:t>
            </a:r>
            <a:r>
              <a:rPr lang="en-AU" sz="1400" b="0" dirty="0">
                <a:solidFill>
                  <a:schemeClr val="tx1">
                    <a:lumMod val="75000"/>
                  </a:schemeClr>
                </a:solidFill>
              </a:rPr>
              <a:t> = ‘AC000001’</a:t>
            </a:r>
          </a:p>
        </p:txBody>
      </p:sp>
      <p:grpSp>
        <p:nvGrpSpPr>
          <p:cNvPr id="13" name="Group 12">
            <a:extLst>
              <a:ext uri="{FF2B5EF4-FFF2-40B4-BE49-F238E27FC236}">
                <a16:creationId xmlns:a16="http://schemas.microsoft.com/office/drawing/2014/main" id="{DB6AAAC9-71BD-CE47-9F82-1F20CF95B1D4}"/>
              </a:ext>
            </a:extLst>
          </p:cNvPr>
          <p:cNvGrpSpPr/>
          <p:nvPr/>
        </p:nvGrpSpPr>
        <p:grpSpPr>
          <a:xfrm>
            <a:off x="4624504" y="1314788"/>
            <a:ext cx="2637874" cy="1365648"/>
            <a:chOff x="8890233" y="2707163"/>
            <a:chExt cx="2214647" cy="1365648"/>
          </a:xfrm>
        </p:grpSpPr>
        <p:pic>
          <p:nvPicPr>
            <p:cNvPr id="14" name="Graphic 13" descr="Arrow: Slight curve">
              <a:extLst>
                <a:ext uri="{FF2B5EF4-FFF2-40B4-BE49-F238E27FC236}">
                  <a16:creationId xmlns:a16="http://schemas.microsoft.com/office/drawing/2014/main" id="{466955AD-591F-964C-912A-71C135D2DD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100000" flipH="1" flipV="1">
              <a:off x="8676655" y="3119696"/>
              <a:ext cx="1166693" cy="739537"/>
            </a:xfrm>
            <a:prstGeom prst="rect">
              <a:avLst/>
            </a:prstGeom>
          </p:spPr>
        </p:pic>
        <p:sp>
          <p:nvSpPr>
            <p:cNvPr id="15" name="Text Placeholder 3">
              <a:extLst>
                <a:ext uri="{FF2B5EF4-FFF2-40B4-BE49-F238E27FC236}">
                  <a16:creationId xmlns:a16="http://schemas.microsoft.com/office/drawing/2014/main" id="{03D2E122-B652-064F-9652-585027673A27}"/>
                </a:ext>
              </a:extLst>
            </p:cNvPr>
            <p:cNvSpPr txBox="1">
              <a:spLocks/>
            </p:cNvSpPr>
            <p:nvPr/>
          </p:nvSpPr>
          <p:spPr>
            <a:xfrm>
              <a:off x="9542620" y="270716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Sort Key</a:t>
              </a:r>
            </a:p>
          </p:txBody>
        </p:sp>
      </p:grpSp>
      <p:grpSp>
        <p:nvGrpSpPr>
          <p:cNvPr id="16" name="Group 15">
            <a:extLst>
              <a:ext uri="{FF2B5EF4-FFF2-40B4-BE49-F238E27FC236}">
                <a16:creationId xmlns:a16="http://schemas.microsoft.com/office/drawing/2014/main" id="{2082A801-60F1-5E4A-8565-9967F30EA061}"/>
              </a:ext>
            </a:extLst>
          </p:cNvPr>
          <p:cNvGrpSpPr/>
          <p:nvPr/>
        </p:nvGrpSpPr>
        <p:grpSpPr>
          <a:xfrm>
            <a:off x="1474468" y="1324103"/>
            <a:ext cx="2329118" cy="1275432"/>
            <a:chOff x="9542620" y="2707163"/>
            <a:chExt cx="1616057" cy="1275432"/>
          </a:xfrm>
        </p:grpSpPr>
        <p:pic>
          <p:nvPicPr>
            <p:cNvPr id="17" name="Graphic 16" descr="Arrow: Slight curve">
              <a:extLst>
                <a:ext uri="{FF2B5EF4-FFF2-40B4-BE49-F238E27FC236}">
                  <a16:creationId xmlns:a16="http://schemas.microsoft.com/office/drawing/2014/main" id="{BC3EF47B-468F-164B-BFF7-259454423A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00000" flipV="1">
              <a:off x="10205562" y="3029480"/>
              <a:ext cx="1166693" cy="739537"/>
            </a:xfrm>
            <a:prstGeom prst="rect">
              <a:avLst/>
            </a:prstGeom>
          </p:spPr>
        </p:pic>
        <p:sp>
          <p:nvSpPr>
            <p:cNvPr id="18" name="Text Placeholder 3">
              <a:extLst>
                <a:ext uri="{FF2B5EF4-FFF2-40B4-BE49-F238E27FC236}">
                  <a16:creationId xmlns:a16="http://schemas.microsoft.com/office/drawing/2014/main" id="{122671D1-676E-7444-ABAE-717391FF57DD}"/>
                </a:ext>
              </a:extLst>
            </p:cNvPr>
            <p:cNvSpPr txBox="1">
              <a:spLocks/>
            </p:cNvSpPr>
            <p:nvPr/>
          </p:nvSpPr>
          <p:spPr>
            <a:xfrm>
              <a:off x="9542620" y="270716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Partition</a:t>
              </a:r>
            </a:p>
            <a:p>
              <a:r>
                <a:rPr lang="en-US" dirty="0"/>
                <a:t>Key</a:t>
              </a:r>
            </a:p>
          </p:txBody>
        </p:sp>
      </p:grpSp>
      <p:sp>
        <p:nvSpPr>
          <p:cNvPr id="19" name="Text Placeholder 3">
            <a:extLst>
              <a:ext uri="{FF2B5EF4-FFF2-40B4-BE49-F238E27FC236}">
                <a16:creationId xmlns:a16="http://schemas.microsoft.com/office/drawing/2014/main" id="{72B4D2EA-A339-884A-8A99-4C0B24323352}"/>
              </a:ext>
            </a:extLst>
          </p:cNvPr>
          <p:cNvSpPr txBox="1">
            <a:spLocks/>
          </p:cNvSpPr>
          <p:nvPr/>
        </p:nvSpPr>
        <p:spPr>
          <a:xfrm>
            <a:off x="2674861" y="4819813"/>
            <a:ext cx="6800444"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Sort order is implicit</a:t>
            </a:r>
          </a:p>
        </p:txBody>
      </p:sp>
    </p:spTree>
    <p:extLst>
      <p:ext uri="{BB962C8B-B14F-4D97-AF65-F5344CB8AC3E}">
        <p14:creationId xmlns:p14="http://schemas.microsoft.com/office/powerpoint/2010/main" val="58437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6037062" cy="357775"/>
          </a:xfrm>
        </p:spPr>
        <p:txBody>
          <a:bodyPr/>
          <a:lstStyle/>
          <a:p>
            <a:r>
              <a:rPr lang="en-US" dirty="0">
                <a:solidFill>
                  <a:schemeClr val="tx1">
                    <a:lumMod val="75000"/>
                  </a:schemeClr>
                </a:solidFill>
              </a:rPr>
              <a:t>But what if …</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4" name="Text Placeholder 3">
            <a:extLst>
              <a:ext uri="{FF2B5EF4-FFF2-40B4-BE49-F238E27FC236}">
                <a16:creationId xmlns:a16="http://schemas.microsoft.com/office/drawing/2014/main" id="{331A44D3-3F53-8441-9DAA-AECD37A73E4F}"/>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I need to find a specific Invoice?</a:t>
            </a:r>
          </a:p>
        </p:txBody>
      </p:sp>
    </p:spTree>
    <p:extLst>
      <p:ext uri="{BB962C8B-B14F-4D97-AF65-F5344CB8AC3E}">
        <p14:creationId xmlns:p14="http://schemas.microsoft.com/office/powerpoint/2010/main" val="1409498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AB5255B-C9AD-014B-B726-1FC6D5A5BC15}"/>
              </a:ext>
            </a:extLst>
          </p:cNvPr>
          <p:cNvGraphicFramePr>
            <a:graphicFrameLocks noGrp="1"/>
          </p:cNvGraphicFramePr>
          <p:nvPr>
            <p:extLst>
              <p:ext uri="{D42A27DB-BD31-4B8C-83A1-F6EECF244321}">
                <p14:modId xmlns:p14="http://schemas.microsoft.com/office/powerpoint/2010/main" val="987981322"/>
              </p:ext>
            </p:extLst>
          </p:nvPr>
        </p:nvGraphicFramePr>
        <p:xfrm>
          <a:off x="2688113" y="2498407"/>
          <a:ext cx="6144260" cy="1483360"/>
        </p:xfrm>
        <a:graphic>
          <a:graphicData uri="http://schemas.openxmlformats.org/drawingml/2006/table">
            <a:tbl>
              <a:tblPr firstRow="1" bandRow="1">
                <a:tableStyleId>{00A15C55-8517-42AA-B614-E9B94910E393}</a:tableStyleId>
              </a:tblPr>
              <a:tblGrid>
                <a:gridCol w="1536065">
                  <a:extLst>
                    <a:ext uri="{9D8B030D-6E8A-4147-A177-3AD203B41FA5}">
                      <a16:colId xmlns:a16="http://schemas.microsoft.com/office/drawing/2014/main" val="3001154981"/>
                    </a:ext>
                  </a:extLst>
                </a:gridCol>
                <a:gridCol w="1536065">
                  <a:extLst>
                    <a:ext uri="{9D8B030D-6E8A-4147-A177-3AD203B41FA5}">
                      <a16:colId xmlns:a16="http://schemas.microsoft.com/office/drawing/2014/main" val="766070473"/>
                    </a:ext>
                  </a:extLst>
                </a:gridCol>
                <a:gridCol w="1536065">
                  <a:extLst>
                    <a:ext uri="{9D8B030D-6E8A-4147-A177-3AD203B41FA5}">
                      <a16:colId xmlns:a16="http://schemas.microsoft.com/office/drawing/2014/main" val="1900926367"/>
                    </a:ext>
                  </a:extLst>
                </a:gridCol>
                <a:gridCol w="1536065">
                  <a:extLst>
                    <a:ext uri="{9D8B030D-6E8A-4147-A177-3AD203B41FA5}">
                      <a16:colId xmlns:a16="http://schemas.microsoft.com/office/drawing/2014/main" val="2298303758"/>
                    </a:ext>
                  </a:extLst>
                </a:gridCol>
              </a:tblGrid>
              <a:tr h="370840">
                <a:tc>
                  <a:txBody>
                    <a:bodyPr/>
                    <a:lstStyle/>
                    <a:p>
                      <a:r>
                        <a:rPr lang="en-US" sz="1200" dirty="0"/>
                        <a:t>Account Number</a:t>
                      </a:r>
                    </a:p>
                  </a:txBody>
                  <a:tcPr/>
                </a:tc>
                <a:tc>
                  <a:txBody>
                    <a:bodyPr/>
                    <a:lstStyle/>
                    <a:p>
                      <a:r>
                        <a:rPr lang="en-US" sz="1200" dirty="0"/>
                        <a:t>Date</a:t>
                      </a:r>
                    </a:p>
                  </a:txBody>
                  <a:tcPr/>
                </a:tc>
                <a:tc>
                  <a:txBody>
                    <a:bodyPr/>
                    <a:lstStyle/>
                    <a:p>
                      <a:r>
                        <a:rPr lang="en-US" sz="1200" dirty="0" err="1"/>
                        <a:t>InvoiceNumber</a:t>
                      </a:r>
                      <a:endParaRPr lang="en-US" sz="1200" dirty="0"/>
                    </a:p>
                  </a:txBody>
                  <a:tcPr/>
                </a:tc>
                <a:tc>
                  <a:txBody>
                    <a:bodyPr/>
                    <a:lstStyle/>
                    <a:p>
                      <a:r>
                        <a:rPr lang="en-US" sz="1200" dirty="0"/>
                        <a:t>Status</a:t>
                      </a:r>
                    </a:p>
                  </a:txBody>
                  <a:tcPr/>
                </a:tc>
                <a:extLst>
                  <a:ext uri="{0D108BD9-81ED-4DB2-BD59-A6C34878D82A}">
                    <a16:rowId xmlns:a16="http://schemas.microsoft.com/office/drawing/2014/main" val="2606017579"/>
                  </a:ext>
                </a:extLst>
              </a:tr>
              <a:tr h="370840">
                <a:tc>
                  <a:txBody>
                    <a:bodyPr/>
                    <a:lstStyle/>
                    <a:p>
                      <a:r>
                        <a:rPr lang="en-US" sz="1200" dirty="0"/>
                        <a:t>AC000001</a:t>
                      </a:r>
                    </a:p>
                  </a:txBody>
                  <a:tcPr/>
                </a:tc>
                <a:tc>
                  <a:txBody>
                    <a:bodyPr/>
                    <a:lstStyle/>
                    <a:p>
                      <a:r>
                        <a:rPr lang="en-US" sz="1200" dirty="0"/>
                        <a:t>2019-04-01</a:t>
                      </a:r>
                    </a:p>
                  </a:txBody>
                  <a:tcPr/>
                </a:tc>
                <a:tc>
                  <a:txBody>
                    <a:bodyPr/>
                    <a:lstStyle/>
                    <a:p>
                      <a:r>
                        <a:rPr lang="en-US" sz="1200" dirty="0"/>
                        <a:t>INV0001</a:t>
                      </a:r>
                    </a:p>
                  </a:txBody>
                  <a:tcPr/>
                </a:tc>
                <a:tc>
                  <a:txBody>
                    <a:bodyPr/>
                    <a:lstStyle/>
                    <a:p>
                      <a:r>
                        <a:rPr lang="en-US" sz="1200" dirty="0"/>
                        <a:t>Paid</a:t>
                      </a:r>
                    </a:p>
                  </a:txBody>
                  <a:tcPr/>
                </a:tc>
                <a:extLst>
                  <a:ext uri="{0D108BD9-81ED-4DB2-BD59-A6C34878D82A}">
                    <a16:rowId xmlns:a16="http://schemas.microsoft.com/office/drawing/2014/main" val="3935374214"/>
                  </a:ext>
                </a:extLst>
              </a:tr>
              <a:tr h="370840">
                <a:tc>
                  <a:txBody>
                    <a:bodyPr/>
                    <a:lstStyle/>
                    <a:p>
                      <a:r>
                        <a:rPr lang="en-US" sz="1200" dirty="0"/>
                        <a:t>AC000001</a:t>
                      </a:r>
                    </a:p>
                  </a:txBody>
                  <a:tcPr/>
                </a:tc>
                <a:tc>
                  <a:txBody>
                    <a:bodyPr/>
                    <a:lstStyle/>
                    <a:p>
                      <a:r>
                        <a:rPr lang="en-US" sz="1200" dirty="0"/>
                        <a:t>2019-05-01</a:t>
                      </a:r>
                    </a:p>
                  </a:txBody>
                  <a:tcPr/>
                </a:tc>
                <a:tc>
                  <a:txBody>
                    <a:bodyPr/>
                    <a:lstStyle/>
                    <a:p>
                      <a:r>
                        <a:rPr lang="en-US" sz="1200" dirty="0"/>
                        <a:t>INV0002</a:t>
                      </a:r>
                    </a:p>
                  </a:txBody>
                  <a:tcPr/>
                </a:tc>
                <a:tc>
                  <a:txBody>
                    <a:bodyPr/>
                    <a:lstStyle/>
                    <a:p>
                      <a:r>
                        <a:rPr lang="en-US" sz="1200" dirty="0"/>
                        <a:t>Paid</a:t>
                      </a:r>
                    </a:p>
                  </a:txBody>
                  <a:tcPr/>
                </a:tc>
                <a:extLst>
                  <a:ext uri="{0D108BD9-81ED-4DB2-BD59-A6C34878D82A}">
                    <a16:rowId xmlns:a16="http://schemas.microsoft.com/office/drawing/2014/main" val="2144869569"/>
                  </a:ext>
                </a:extLst>
              </a:tr>
              <a:tr h="370840">
                <a:tc>
                  <a:txBody>
                    <a:bodyPr/>
                    <a:lstStyle/>
                    <a:p>
                      <a:r>
                        <a:rPr lang="en-US" sz="1200" dirty="0"/>
                        <a:t>AC000002</a:t>
                      </a:r>
                    </a:p>
                  </a:txBody>
                  <a:tcPr/>
                </a:tc>
                <a:tc>
                  <a:txBody>
                    <a:bodyPr/>
                    <a:lstStyle/>
                    <a:p>
                      <a:r>
                        <a:rPr lang="en-US" sz="1200" dirty="0"/>
                        <a:t>2019-05-01</a:t>
                      </a:r>
                    </a:p>
                  </a:txBody>
                  <a:tcPr/>
                </a:tc>
                <a:tc>
                  <a:txBody>
                    <a:bodyPr/>
                    <a:lstStyle/>
                    <a:p>
                      <a:r>
                        <a:rPr lang="en-US" sz="1200" dirty="0"/>
                        <a:t>INV0003</a:t>
                      </a:r>
                    </a:p>
                  </a:txBody>
                  <a:tcPr/>
                </a:tc>
                <a:tc>
                  <a:txBody>
                    <a:bodyPr/>
                    <a:lstStyle/>
                    <a:p>
                      <a:r>
                        <a:rPr lang="en-US" sz="1200" dirty="0"/>
                        <a:t>Due</a:t>
                      </a:r>
                    </a:p>
                  </a:txBody>
                  <a:tcPr/>
                </a:tc>
                <a:extLst>
                  <a:ext uri="{0D108BD9-81ED-4DB2-BD59-A6C34878D82A}">
                    <a16:rowId xmlns:a16="http://schemas.microsoft.com/office/drawing/2014/main" val="1390271627"/>
                  </a:ext>
                </a:extLst>
              </a:tr>
            </a:tbl>
          </a:graphicData>
        </a:graphic>
      </p:graphicFrame>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1" name="Text Placeholder 3">
            <a:extLst>
              <a:ext uri="{FF2B5EF4-FFF2-40B4-BE49-F238E27FC236}">
                <a16:creationId xmlns:a16="http://schemas.microsoft.com/office/drawing/2014/main" id="{031E88D9-B4AE-9940-87E6-1540072020FD}"/>
              </a:ext>
            </a:extLst>
          </p:cNvPr>
          <p:cNvSpPr txBox="1">
            <a:spLocks/>
          </p:cNvSpPr>
          <p:nvPr/>
        </p:nvSpPr>
        <p:spPr>
          <a:xfrm>
            <a:off x="2688113" y="4409236"/>
            <a:ext cx="6495644"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invoices WHERE </a:t>
            </a:r>
            <a:r>
              <a:rPr lang="en-AU" sz="1400" b="0" dirty="0" err="1">
                <a:solidFill>
                  <a:schemeClr val="tx1">
                    <a:lumMod val="75000"/>
                  </a:schemeClr>
                </a:solidFill>
              </a:rPr>
              <a:t>InvoiceNumber</a:t>
            </a:r>
            <a:r>
              <a:rPr lang="en-AU" sz="1400" b="0" dirty="0">
                <a:solidFill>
                  <a:schemeClr val="tx1">
                    <a:lumMod val="75000"/>
                  </a:schemeClr>
                </a:solidFill>
              </a:rPr>
              <a:t> = ‘INV0001’</a:t>
            </a:r>
          </a:p>
        </p:txBody>
      </p:sp>
      <p:grpSp>
        <p:nvGrpSpPr>
          <p:cNvPr id="12" name="Group 11">
            <a:extLst>
              <a:ext uri="{FF2B5EF4-FFF2-40B4-BE49-F238E27FC236}">
                <a16:creationId xmlns:a16="http://schemas.microsoft.com/office/drawing/2014/main" id="{2B5E8CF6-6C2E-3E44-BD19-EFE09AAF0764}"/>
              </a:ext>
            </a:extLst>
          </p:cNvPr>
          <p:cNvGrpSpPr/>
          <p:nvPr/>
        </p:nvGrpSpPr>
        <p:grpSpPr>
          <a:xfrm>
            <a:off x="5760241" y="919641"/>
            <a:ext cx="2664378" cy="1674528"/>
            <a:chOff x="8890233" y="2398283"/>
            <a:chExt cx="2236899" cy="1674528"/>
          </a:xfrm>
        </p:grpSpPr>
        <p:pic>
          <p:nvPicPr>
            <p:cNvPr id="20" name="Graphic 19" descr="Arrow: Slight curve">
              <a:extLst>
                <a:ext uri="{FF2B5EF4-FFF2-40B4-BE49-F238E27FC236}">
                  <a16:creationId xmlns:a16="http://schemas.microsoft.com/office/drawing/2014/main" id="{B7EF6D41-26AA-534D-9125-B318E78A3A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100000" flipH="1" flipV="1">
              <a:off x="8676655" y="3119696"/>
              <a:ext cx="1166693" cy="739537"/>
            </a:xfrm>
            <a:prstGeom prst="rect">
              <a:avLst/>
            </a:prstGeom>
          </p:spPr>
        </p:pic>
        <p:sp>
          <p:nvSpPr>
            <p:cNvPr id="21" name="Text Placeholder 3">
              <a:extLst>
                <a:ext uri="{FF2B5EF4-FFF2-40B4-BE49-F238E27FC236}">
                  <a16:creationId xmlns:a16="http://schemas.microsoft.com/office/drawing/2014/main" id="{A62DB1F8-069F-FF40-BC7E-2670A20D92C0}"/>
                </a:ext>
              </a:extLst>
            </p:cNvPr>
            <p:cNvSpPr txBox="1">
              <a:spLocks/>
            </p:cNvSpPr>
            <p:nvPr/>
          </p:nvSpPr>
          <p:spPr>
            <a:xfrm>
              <a:off x="9564872" y="239828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Global </a:t>
              </a:r>
            </a:p>
            <a:p>
              <a:r>
                <a:rPr lang="en-US" dirty="0"/>
                <a:t>Secondary</a:t>
              </a:r>
            </a:p>
            <a:p>
              <a:r>
                <a:rPr lang="en-US" dirty="0"/>
                <a:t>Index</a:t>
              </a:r>
            </a:p>
          </p:txBody>
        </p:sp>
      </p:grpSp>
    </p:spTree>
    <p:extLst>
      <p:ext uri="{BB962C8B-B14F-4D97-AF65-F5344CB8AC3E}">
        <p14:creationId xmlns:p14="http://schemas.microsoft.com/office/powerpoint/2010/main" val="2057426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6037062" cy="357775"/>
          </a:xfrm>
        </p:spPr>
        <p:txBody>
          <a:bodyPr/>
          <a:lstStyle/>
          <a:p>
            <a:r>
              <a:rPr lang="en-US" dirty="0">
                <a:solidFill>
                  <a:schemeClr val="tx1">
                    <a:lumMod val="75000"/>
                  </a:schemeClr>
                </a:solidFill>
              </a:rPr>
              <a:t>Lets Model an Online Store</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4" name="Text Placeholder 3">
            <a:extLst>
              <a:ext uri="{FF2B5EF4-FFF2-40B4-BE49-F238E27FC236}">
                <a16:creationId xmlns:a16="http://schemas.microsoft.com/office/drawing/2014/main" id="{331A44D3-3F53-8441-9DAA-AECD37A73E4F}"/>
              </a:ext>
            </a:extLst>
          </p:cNvPr>
          <p:cNvSpPr txBox="1">
            <a:spLocks/>
          </p:cNvSpPr>
          <p:nvPr/>
        </p:nvSpPr>
        <p:spPr>
          <a:xfrm>
            <a:off x="2024758" y="3912095"/>
            <a:ext cx="5303322" cy="562369"/>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Customer =&gt; Order</a:t>
            </a:r>
          </a:p>
        </p:txBody>
      </p:sp>
    </p:spTree>
    <p:extLst>
      <p:ext uri="{BB962C8B-B14F-4D97-AF65-F5344CB8AC3E}">
        <p14:creationId xmlns:p14="http://schemas.microsoft.com/office/powerpoint/2010/main" val="3385479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7" name="Text Placeholder 3">
            <a:extLst>
              <a:ext uri="{FF2B5EF4-FFF2-40B4-BE49-F238E27FC236}">
                <a16:creationId xmlns:a16="http://schemas.microsoft.com/office/drawing/2014/main" id="{068BBB96-FE31-2544-B5C8-BD1F72A8B413}"/>
              </a:ext>
            </a:extLst>
          </p:cNvPr>
          <p:cNvSpPr txBox="1">
            <a:spLocks/>
          </p:cNvSpPr>
          <p:nvPr/>
        </p:nvSpPr>
        <p:spPr>
          <a:xfrm>
            <a:off x="2024758" y="3061199"/>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Find an Order</a:t>
            </a:r>
          </a:p>
        </p:txBody>
      </p:sp>
      <p:sp>
        <p:nvSpPr>
          <p:cNvPr id="8" name="Text Placeholder 3">
            <a:extLst>
              <a:ext uri="{FF2B5EF4-FFF2-40B4-BE49-F238E27FC236}">
                <a16:creationId xmlns:a16="http://schemas.microsoft.com/office/drawing/2014/main" id="{9F2B2024-9761-BC41-BA07-702C360AF3CF}"/>
              </a:ext>
            </a:extLst>
          </p:cNvPr>
          <p:cNvSpPr txBox="1">
            <a:spLocks/>
          </p:cNvSpPr>
          <p:nvPr/>
        </p:nvSpPr>
        <p:spPr>
          <a:xfrm>
            <a:off x="2012622" y="3443795"/>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Find all the Orders with a {status}</a:t>
            </a:r>
          </a:p>
        </p:txBody>
      </p:sp>
      <p:sp>
        <p:nvSpPr>
          <p:cNvPr id="9" name="Text Placeholder 3">
            <a:extLst>
              <a:ext uri="{FF2B5EF4-FFF2-40B4-BE49-F238E27FC236}">
                <a16:creationId xmlns:a16="http://schemas.microsoft.com/office/drawing/2014/main" id="{72658E17-78A4-674C-AE0F-EBD960109615}"/>
              </a:ext>
            </a:extLst>
          </p:cNvPr>
          <p:cNvSpPr txBox="1">
            <a:spLocks/>
          </p:cNvSpPr>
          <p:nvPr/>
        </p:nvSpPr>
        <p:spPr>
          <a:xfrm>
            <a:off x="2012622" y="4205741"/>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Find a Customer</a:t>
            </a:r>
          </a:p>
        </p:txBody>
      </p:sp>
      <p:sp>
        <p:nvSpPr>
          <p:cNvPr id="10" name="Text Placeholder 3">
            <a:extLst>
              <a:ext uri="{FF2B5EF4-FFF2-40B4-BE49-F238E27FC236}">
                <a16:creationId xmlns:a16="http://schemas.microsoft.com/office/drawing/2014/main" id="{C4D045AC-587C-274A-80FA-8B0E5EE9FC47}"/>
              </a:ext>
            </a:extLst>
          </p:cNvPr>
          <p:cNvSpPr txBox="1">
            <a:spLocks/>
          </p:cNvSpPr>
          <p:nvPr/>
        </p:nvSpPr>
        <p:spPr>
          <a:xfrm>
            <a:off x="2012622" y="4602002"/>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Find all the Customers</a:t>
            </a:r>
          </a:p>
        </p:txBody>
      </p:sp>
      <p:sp>
        <p:nvSpPr>
          <p:cNvPr id="12" name="Text Placeholder 3">
            <a:extLst>
              <a:ext uri="{FF2B5EF4-FFF2-40B4-BE49-F238E27FC236}">
                <a16:creationId xmlns:a16="http://schemas.microsoft.com/office/drawing/2014/main" id="{439A1621-019E-EA4B-91CB-907F7E8FFD12}"/>
              </a:ext>
            </a:extLst>
          </p:cNvPr>
          <p:cNvSpPr txBox="1">
            <a:spLocks/>
          </p:cNvSpPr>
          <p:nvPr/>
        </p:nvSpPr>
        <p:spPr>
          <a:xfrm>
            <a:off x="2012622" y="4998263"/>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Find all the Delivered Orders for a Customer</a:t>
            </a:r>
          </a:p>
        </p:txBody>
      </p:sp>
      <p:sp>
        <p:nvSpPr>
          <p:cNvPr id="13" name="Text Placeholder 3">
            <a:extLst>
              <a:ext uri="{FF2B5EF4-FFF2-40B4-BE49-F238E27FC236}">
                <a16:creationId xmlns:a16="http://schemas.microsoft.com/office/drawing/2014/main" id="{DDD7B43A-65B6-2547-8EEF-CECD11F44F46}"/>
              </a:ext>
            </a:extLst>
          </p:cNvPr>
          <p:cNvSpPr txBox="1">
            <a:spLocks/>
          </p:cNvSpPr>
          <p:nvPr/>
        </p:nvSpPr>
        <p:spPr>
          <a:xfrm>
            <a:off x="2012622" y="3824768"/>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Find all the Orders with {status} for a {date}</a:t>
            </a:r>
          </a:p>
        </p:txBody>
      </p:sp>
      <p:sp>
        <p:nvSpPr>
          <p:cNvPr id="11" name="Text Placeholder 3">
            <a:extLst>
              <a:ext uri="{FF2B5EF4-FFF2-40B4-BE49-F238E27FC236}">
                <a16:creationId xmlns:a16="http://schemas.microsoft.com/office/drawing/2014/main" id="{41365A1E-FED6-2540-9987-9907DE329063}"/>
              </a:ext>
            </a:extLst>
          </p:cNvPr>
          <p:cNvSpPr txBox="1">
            <a:spLocks/>
          </p:cNvSpPr>
          <p:nvPr/>
        </p:nvSpPr>
        <p:spPr>
          <a:xfrm>
            <a:off x="2024758" y="2320828"/>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What are our queries?</a:t>
            </a:r>
          </a:p>
        </p:txBody>
      </p:sp>
    </p:spTree>
    <p:extLst>
      <p:ext uri="{BB962C8B-B14F-4D97-AF65-F5344CB8AC3E}">
        <p14:creationId xmlns:p14="http://schemas.microsoft.com/office/powerpoint/2010/main" val="3516630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7B81373-9152-44FB-B4AE-33C44363B588}"/>
              </a:ext>
            </a:extLst>
          </p:cNvPr>
          <p:cNvSpPr>
            <a:spLocks noGrp="1"/>
          </p:cNvSpPr>
          <p:nvPr>
            <p:ph type="body" sz="quarter" idx="14"/>
          </p:nvPr>
        </p:nvSpPr>
        <p:spPr>
          <a:xfrm>
            <a:off x="1" y="0"/>
            <a:ext cx="2567732" cy="6480175"/>
          </a:xfrm>
        </p:spPr>
        <p:txBody>
          <a:bodyPr/>
          <a:lstStyle/>
          <a:p>
            <a:r>
              <a:rPr lang="en-US" dirty="0"/>
              <a:t>The Plan</a:t>
            </a:r>
          </a:p>
        </p:txBody>
      </p:sp>
      <p:sp>
        <p:nvSpPr>
          <p:cNvPr id="7" name="Text Placeholder 6">
            <a:extLst>
              <a:ext uri="{FF2B5EF4-FFF2-40B4-BE49-F238E27FC236}">
                <a16:creationId xmlns:a16="http://schemas.microsoft.com/office/drawing/2014/main" id="{2AA1DBC8-1CFE-4B07-A691-5A50AC6086FC}"/>
              </a:ext>
            </a:extLst>
          </p:cNvPr>
          <p:cNvSpPr>
            <a:spLocks noGrp="1"/>
          </p:cNvSpPr>
          <p:nvPr>
            <p:ph type="body" sz="quarter" idx="19"/>
          </p:nvPr>
        </p:nvSpPr>
        <p:spPr>
          <a:xfrm rot="2700000">
            <a:off x="2455226" y="2599577"/>
            <a:ext cx="225006" cy="225010"/>
          </a:xfrm>
        </p:spPr>
        <p:txBody>
          <a:bodyPr>
            <a:normAutofit fontScale="25000" lnSpcReduction="20000"/>
          </a:bodyPr>
          <a:lstStyle/>
          <a:p>
            <a:endParaRPr lang="en-AU" dirty="0"/>
          </a:p>
        </p:txBody>
      </p:sp>
      <p:sp>
        <p:nvSpPr>
          <p:cNvPr id="5" name="Content Placeholder 4">
            <a:extLst>
              <a:ext uri="{FF2B5EF4-FFF2-40B4-BE49-F238E27FC236}">
                <a16:creationId xmlns:a16="http://schemas.microsoft.com/office/drawing/2014/main" id="{9401C70F-6949-454B-8F24-50DEDA1905D8}"/>
              </a:ext>
            </a:extLst>
          </p:cNvPr>
          <p:cNvSpPr>
            <a:spLocks noGrp="1"/>
          </p:cNvSpPr>
          <p:nvPr>
            <p:ph sz="quarter" idx="20"/>
          </p:nvPr>
        </p:nvSpPr>
        <p:spPr>
          <a:xfrm>
            <a:off x="3324822" y="1441038"/>
            <a:ext cx="7471266" cy="4320000"/>
          </a:xfrm>
        </p:spPr>
        <p:txBody>
          <a:bodyPr/>
          <a:lstStyle/>
          <a:p>
            <a:r>
              <a:rPr lang="en-US" dirty="0"/>
              <a:t>Some facts about DynamoDB</a:t>
            </a:r>
          </a:p>
          <a:p>
            <a:r>
              <a:rPr lang="en-US" dirty="0"/>
              <a:t>That one time I made a relational model in DynamoDB</a:t>
            </a:r>
          </a:p>
          <a:p>
            <a:r>
              <a:rPr lang="en-US" dirty="0"/>
              <a:t>How to do DynamoDB better</a:t>
            </a:r>
          </a:p>
        </p:txBody>
      </p:sp>
    </p:spTree>
    <p:extLst>
      <p:ext uri="{BB962C8B-B14F-4D97-AF65-F5344CB8AC3E}">
        <p14:creationId xmlns:p14="http://schemas.microsoft.com/office/powerpoint/2010/main" val="3118982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graphicFrame>
        <p:nvGraphicFramePr>
          <p:cNvPr id="2" name="Table 1">
            <a:extLst>
              <a:ext uri="{FF2B5EF4-FFF2-40B4-BE49-F238E27FC236}">
                <a16:creationId xmlns:a16="http://schemas.microsoft.com/office/drawing/2014/main" id="{4AB5255B-C9AD-014B-B726-1FC6D5A5BC15}"/>
              </a:ext>
            </a:extLst>
          </p:cNvPr>
          <p:cNvGraphicFramePr>
            <a:graphicFrameLocks noGrp="1"/>
          </p:cNvGraphicFramePr>
          <p:nvPr>
            <p:extLst>
              <p:ext uri="{D42A27DB-BD31-4B8C-83A1-F6EECF244321}">
                <p14:modId xmlns:p14="http://schemas.microsoft.com/office/powerpoint/2010/main" val="3781625289"/>
              </p:ext>
            </p:extLst>
          </p:nvPr>
        </p:nvGraphicFramePr>
        <p:xfrm>
          <a:off x="2688113" y="2498407"/>
          <a:ext cx="6144260" cy="1569720"/>
        </p:xfrm>
        <a:graphic>
          <a:graphicData uri="http://schemas.openxmlformats.org/drawingml/2006/table">
            <a:tbl>
              <a:tblPr firstRow="1" bandRow="1">
                <a:tableStyleId>{00A15C55-8517-42AA-B614-E9B94910E393}</a:tableStyleId>
              </a:tblPr>
              <a:tblGrid>
                <a:gridCol w="1536065">
                  <a:extLst>
                    <a:ext uri="{9D8B030D-6E8A-4147-A177-3AD203B41FA5}">
                      <a16:colId xmlns:a16="http://schemas.microsoft.com/office/drawing/2014/main" val="3001154981"/>
                    </a:ext>
                  </a:extLst>
                </a:gridCol>
                <a:gridCol w="1536065">
                  <a:extLst>
                    <a:ext uri="{9D8B030D-6E8A-4147-A177-3AD203B41FA5}">
                      <a16:colId xmlns:a16="http://schemas.microsoft.com/office/drawing/2014/main" val="766070473"/>
                    </a:ext>
                  </a:extLst>
                </a:gridCol>
                <a:gridCol w="1536065">
                  <a:extLst>
                    <a:ext uri="{9D8B030D-6E8A-4147-A177-3AD203B41FA5}">
                      <a16:colId xmlns:a16="http://schemas.microsoft.com/office/drawing/2014/main" val="1900926367"/>
                    </a:ext>
                  </a:extLst>
                </a:gridCol>
                <a:gridCol w="1536065">
                  <a:extLst>
                    <a:ext uri="{9D8B030D-6E8A-4147-A177-3AD203B41FA5}">
                      <a16:colId xmlns:a16="http://schemas.microsoft.com/office/drawing/2014/main" val="2298303758"/>
                    </a:ext>
                  </a:extLst>
                </a:gridCol>
              </a:tblGrid>
              <a:tr h="370840">
                <a:tc>
                  <a:txBody>
                    <a:bodyPr/>
                    <a:lstStyle/>
                    <a:p>
                      <a:r>
                        <a:rPr lang="en-US" sz="1200" dirty="0"/>
                        <a:t>Id</a:t>
                      </a:r>
                    </a:p>
                  </a:txBody>
                  <a:tcPr/>
                </a:tc>
                <a:tc>
                  <a:txBody>
                    <a:bodyPr/>
                    <a:lstStyle/>
                    <a:p>
                      <a:r>
                        <a:rPr lang="en-US" sz="1200" dirty="0" err="1"/>
                        <a:t>CustomerId</a:t>
                      </a:r>
                      <a:endParaRPr lang="en-US" sz="1200" dirty="0"/>
                    </a:p>
                  </a:txBody>
                  <a:tcPr/>
                </a:tc>
                <a:tc>
                  <a:txBody>
                    <a:bodyPr/>
                    <a:lstStyle/>
                    <a:p>
                      <a:r>
                        <a:rPr lang="en-US" sz="1200" dirty="0"/>
                        <a:t>Date</a:t>
                      </a:r>
                    </a:p>
                  </a:txBody>
                  <a:tcPr/>
                </a:tc>
                <a:tc>
                  <a:txBody>
                    <a:bodyPr/>
                    <a:lstStyle/>
                    <a:p>
                      <a:r>
                        <a:rPr lang="en-US" sz="1200" dirty="0"/>
                        <a:t>Status</a:t>
                      </a:r>
                    </a:p>
                  </a:txBody>
                  <a:tcPr/>
                </a:tc>
                <a:extLst>
                  <a:ext uri="{0D108BD9-81ED-4DB2-BD59-A6C34878D82A}">
                    <a16:rowId xmlns:a16="http://schemas.microsoft.com/office/drawing/2014/main" val="2606017579"/>
                  </a:ext>
                </a:extLst>
              </a:tr>
              <a:tr h="370840">
                <a:tc>
                  <a:txBody>
                    <a:bodyPr/>
                    <a:lstStyle/>
                    <a:p>
                      <a:r>
                        <a:rPr lang="en-US" sz="1200" dirty="0"/>
                        <a:t>order-0001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customer-0001</a:t>
                      </a:r>
                    </a:p>
                    <a:p>
                      <a:endParaRPr lang="en-US" sz="1200" dirty="0"/>
                    </a:p>
                  </a:txBody>
                  <a:tcPr/>
                </a:tc>
                <a:tc>
                  <a:txBody>
                    <a:bodyPr/>
                    <a:lstStyle/>
                    <a:p>
                      <a:r>
                        <a:rPr lang="en-US" sz="1200" dirty="0"/>
                        <a:t>2019-04-01</a:t>
                      </a:r>
                    </a:p>
                  </a:txBody>
                  <a:tcPr/>
                </a:tc>
                <a:tc>
                  <a:txBody>
                    <a:bodyPr/>
                    <a:lstStyle/>
                    <a:p>
                      <a:r>
                        <a:rPr lang="en-US" sz="1200" dirty="0"/>
                        <a:t>delivered</a:t>
                      </a:r>
                    </a:p>
                  </a:txBody>
                  <a:tcPr/>
                </a:tc>
                <a:extLst>
                  <a:ext uri="{0D108BD9-81ED-4DB2-BD59-A6C34878D82A}">
                    <a16:rowId xmlns:a16="http://schemas.microsoft.com/office/drawing/2014/main" val="3935374214"/>
                  </a:ext>
                </a:extLst>
              </a:tr>
              <a:tr h="370840">
                <a:tc>
                  <a:txBody>
                    <a:bodyPr/>
                    <a:lstStyle/>
                    <a:p>
                      <a:r>
                        <a:rPr lang="en-US" sz="1200" dirty="0"/>
                        <a:t>order-0002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customer-0001</a:t>
                      </a:r>
                    </a:p>
                  </a:txBody>
                  <a:tcPr/>
                </a:tc>
                <a:tc>
                  <a:txBody>
                    <a:bodyPr/>
                    <a:lstStyle/>
                    <a:p>
                      <a:r>
                        <a:rPr lang="en-US" sz="1200" dirty="0"/>
                        <a:t>2019-05-01</a:t>
                      </a:r>
                    </a:p>
                  </a:txBody>
                  <a:tcPr/>
                </a:tc>
                <a:tc>
                  <a:txBody>
                    <a:bodyPr/>
                    <a:lstStyle/>
                    <a:p>
                      <a:r>
                        <a:rPr lang="en-US" sz="1200" dirty="0"/>
                        <a:t>pending</a:t>
                      </a:r>
                    </a:p>
                  </a:txBody>
                  <a:tcPr/>
                </a:tc>
                <a:extLst>
                  <a:ext uri="{0D108BD9-81ED-4DB2-BD59-A6C34878D82A}">
                    <a16:rowId xmlns:a16="http://schemas.microsoft.com/office/drawing/2014/main" val="2144869569"/>
                  </a:ext>
                </a:extLst>
              </a:tr>
              <a:tr h="370840">
                <a:tc>
                  <a:txBody>
                    <a:bodyPr/>
                    <a:lstStyle/>
                    <a:p>
                      <a:r>
                        <a:rPr lang="en-US" sz="1200" dirty="0"/>
                        <a:t>order-0003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customer-0002</a:t>
                      </a:r>
                    </a:p>
                  </a:txBody>
                  <a:tcPr/>
                </a:tc>
                <a:tc>
                  <a:txBody>
                    <a:bodyPr/>
                    <a:lstStyle/>
                    <a:p>
                      <a:r>
                        <a:rPr lang="en-US" sz="1200" dirty="0"/>
                        <a:t>2019-05-01</a:t>
                      </a:r>
                    </a:p>
                  </a:txBody>
                  <a:tcPr/>
                </a:tc>
                <a:tc>
                  <a:txBody>
                    <a:bodyPr/>
                    <a:lstStyle/>
                    <a:p>
                      <a:r>
                        <a:rPr lang="en-US" sz="1200" dirty="0"/>
                        <a:t>ready</a:t>
                      </a:r>
                    </a:p>
                  </a:txBody>
                  <a:tcPr/>
                </a:tc>
                <a:extLst>
                  <a:ext uri="{0D108BD9-81ED-4DB2-BD59-A6C34878D82A}">
                    <a16:rowId xmlns:a16="http://schemas.microsoft.com/office/drawing/2014/main" val="1390271627"/>
                  </a:ext>
                </a:extLst>
              </a:tr>
            </a:tbl>
          </a:graphicData>
        </a:graphic>
      </p:graphicFrame>
      <p:sp>
        <p:nvSpPr>
          <p:cNvPr id="5" name="Text Placeholder 3">
            <a:extLst>
              <a:ext uri="{FF2B5EF4-FFF2-40B4-BE49-F238E27FC236}">
                <a16:creationId xmlns:a16="http://schemas.microsoft.com/office/drawing/2014/main" id="{082DC7C8-7522-9D48-801D-9E9305A73661}"/>
              </a:ext>
            </a:extLst>
          </p:cNvPr>
          <p:cNvSpPr txBox="1">
            <a:spLocks/>
          </p:cNvSpPr>
          <p:nvPr/>
        </p:nvSpPr>
        <p:spPr>
          <a:xfrm>
            <a:off x="2688113" y="4419746"/>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orders WHERE Id = ‘order-0001’  </a:t>
            </a:r>
          </a:p>
        </p:txBody>
      </p:sp>
      <p:grpSp>
        <p:nvGrpSpPr>
          <p:cNvPr id="6" name="Group 5">
            <a:extLst>
              <a:ext uri="{FF2B5EF4-FFF2-40B4-BE49-F238E27FC236}">
                <a16:creationId xmlns:a16="http://schemas.microsoft.com/office/drawing/2014/main" id="{65326262-1D2D-6540-8DA8-A9E31018276F}"/>
              </a:ext>
            </a:extLst>
          </p:cNvPr>
          <p:cNvGrpSpPr/>
          <p:nvPr/>
        </p:nvGrpSpPr>
        <p:grpSpPr>
          <a:xfrm>
            <a:off x="1474468" y="1469875"/>
            <a:ext cx="2329118" cy="1275432"/>
            <a:chOff x="9542620" y="2707163"/>
            <a:chExt cx="1616057" cy="1275432"/>
          </a:xfrm>
        </p:grpSpPr>
        <p:pic>
          <p:nvPicPr>
            <p:cNvPr id="7" name="Graphic 6" descr="Arrow: Slight curve">
              <a:extLst>
                <a:ext uri="{FF2B5EF4-FFF2-40B4-BE49-F238E27FC236}">
                  <a16:creationId xmlns:a16="http://schemas.microsoft.com/office/drawing/2014/main" id="{5D882354-3AD0-5E42-9C0F-3FC28621EB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00000" flipV="1">
              <a:off x="10205562" y="3029480"/>
              <a:ext cx="1166693" cy="739537"/>
            </a:xfrm>
            <a:prstGeom prst="rect">
              <a:avLst/>
            </a:prstGeom>
          </p:spPr>
        </p:pic>
        <p:sp>
          <p:nvSpPr>
            <p:cNvPr id="8" name="Text Placeholder 3">
              <a:extLst>
                <a:ext uri="{FF2B5EF4-FFF2-40B4-BE49-F238E27FC236}">
                  <a16:creationId xmlns:a16="http://schemas.microsoft.com/office/drawing/2014/main" id="{5F1E56C7-BDCB-0C47-9F91-C1E145784F2C}"/>
                </a:ext>
              </a:extLst>
            </p:cNvPr>
            <p:cNvSpPr txBox="1">
              <a:spLocks/>
            </p:cNvSpPr>
            <p:nvPr/>
          </p:nvSpPr>
          <p:spPr>
            <a:xfrm>
              <a:off x="9542620" y="270716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Partition</a:t>
              </a:r>
            </a:p>
            <a:p>
              <a:r>
                <a:rPr lang="en-US" dirty="0"/>
                <a:t>Key</a:t>
              </a:r>
            </a:p>
          </p:txBody>
        </p:sp>
      </p:grpSp>
      <p:sp>
        <p:nvSpPr>
          <p:cNvPr id="10" name="Text Placeholder 3">
            <a:extLst>
              <a:ext uri="{FF2B5EF4-FFF2-40B4-BE49-F238E27FC236}">
                <a16:creationId xmlns:a16="http://schemas.microsoft.com/office/drawing/2014/main" id="{167D4BCC-B57D-684D-ABFE-45DFFDA42FD7}"/>
              </a:ext>
            </a:extLst>
          </p:cNvPr>
          <p:cNvSpPr txBox="1">
            <a:spLocks/>
          </p:cNvSpPr>
          <p:nvPr/>
        </p:nvSpPr>
        <p:spPr>
          <a:xfrm>
            <a:off x="2688113" y="4830323"/>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orders WHERE </a:t>
            </a:r>
            <a:r>
              <a:rPr lang="en-AU" sz="1400" b="0" dirty="0" err="1">
                <a:solidFill>
                  <a:schemeClr val="tx1">
                    <a:lumMod val="75000"/>
                  </a:schemeClr>
                </a:solidFill>
              </a:rPr>
              <a:t>customerId</a:t>
            </a:r>
            <a:r>
              <a:rPr lang="en-AU" sz="1400" b="0" dirty="0">
                <a:solidFill>
                  <a:schemeClr val="tx1">
                    <a:lumMod val="75000"/>
                  </a:schemeClr>
                </a:solidFill>
              </a:rPr>
              <a:t> = ‘customer-0001’  </a:t>
            </a:r>
          </a:p>
        </p:txBody>
      </p:sp>
      <p:sp>
        <p:nvSpPr>
          <p:cNvPr id="11" name="Text Placeholder 3">
            <a:extLst>
              <a:ext uri="{FF2B5EF4-FFF2-40B4-BE49-F238E27FC236}">
                <a16:creationId xmlns:a16="http://schemas.microsoft.com/office/drawing/2014/main" id="{8828C5A6-C733-B64C-BEC4-DCA93C6C0CEF}"/>
              </a:ext>
            </a:extLst>
          </p:cNvPr>
          <p:cNvSpPr txBox="1">
            <a:spLocks/>
          </p:cNvSpPr>
          <p:nvPr/>
        </p:nvSpPr>
        <p:spPr>
          <a:xfrm>
            <a:off x="2675977" y="5230390"/>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orders WHERE status = ‘delivered’  </a:t>
            </a:r>
          </a:p>
        </p:txBody>
      </p:sp>
      <p:sp>
        <p:nvSpPr>
          <p:cNvPr id="15" name="Text Placeholder 3">
            <a:extLst>
              <a:ext uri="{FF2B5EF4-FFF2-40B4-BE49-F238E27FC236}">
                <a16:creationId xmlns:a16="http://schemas.microsoft.com/office/drawing/2014/main" id="{3EDCFCF0-D930-5A41-9ACF-1C5411A5D74D}"/>
              </a:ext>
            </a:extLst>
          </p:cNvPr>
          <p:cNvSpPr txBox="1">
            <a:spLocks/>
          </p:cNvSpPr>
          <p:nvPr/>
        </p:nvSpPr>
        <p:spPr>
          <a:xfrm>
            <a:off x="2675977" y="5640967"/>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orders WHERE date = ‘2019-05’  </a:t>
            </a:r>
          </a:p>
        </p:txBody>
      </p:sp>
    </p:spTree>
    <p:extLst>
      <p:ext uri="{BB962C8B-B14F-4D97-AF65-F5344CB8AC3E}">
        <p14:creationId xmlns:p14="http://schemas.microsoft.com/office/powerpoint/2010/main" val="1808128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graphicFrame>
        <p:nvGraphicFramePr>
          <p:cNvPr id="2" name="Table 1">
            <a:extLst>
              <a:ext uri="{FF2B5EF4-FFF2-40B4-BE49-F238E27FC236}">
                <a16:creationId xmlns:a16="http://schemas.microsoft.com/office/drawing/2014/main" id="{4AB5255B-C9AD-014B-B726-1FC6D5A5BC15}"/>
              </a:ext>
            </a:extLst>
          </p:cNvPr>
          <p:cNvGraphicFramePr>
            <a:graphicFrameLocks noGrp="1"/>
          </p:cNvGraphicFramePr>
          <p:nvPr>
            <p:extLst>
              <p:ext uri="{D42A27DB-BD31-4B8C-83A1-F6EECF244321}">
                <p14:modId xmlns:p14="http://schemas.microsoft.com/office/powerpoint/2010/main" val="2633813190"/>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r>
                        <a:rPr lang="en-US" sz="1200" dirty="0"/>
                        <a:t>sort</a:t>
                      </a:r>
                    </a:p>
                  </a:txBody>
                  <a:tcPr/>
                </a:tc>
                <a:tc>
                  <a:txBody>
                    <a:bodyPr/>
                    <a:lstStyle/>
                    <a:p>
                      <a:endParaRPr lang="en-US" sz="1200" dirty="0"/>
                    </a:p>
                  </a:txBody>
                  <a:tcPr/>
                </a:tc>
                <a:extLst>
                  <a:ext uri="{0D108BD9-81ED-4DB2-BD59-A6C34878D82A}">
                    <a16:rowId xmlns:a16="http://schemas.microsoft.com/office/drawing/2014/main" val="2606017579"/>
                  </a:ext>
                </a:extLst>
              </a:tr>
              <a:tr h="370840">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3935374214"/>
                  </a:ext>
                </a:extLst>
              </a:tr>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2144869569"/>
                  </a:ext>
                </a:extLst>
              </a:tr>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390271627"/>
                  </a:ext>
                </a:extLst>
              </a:tr>
            </a:tbl>
          </a:graphicData>
        </a:graphic>
      </p:graphicFrame>
      <p:sp>
        <p:nvSpPr>
          <p:cNvPr id="12" name="Text Placeholder 3">
            <a:extLst>
              <a:ext uri="{FF2B5EF4-FFF2-40B4-BE49-F238E27FC236}">
                <a16:creationId xmlns:a16="http://schemas.microsoft.com/office/drawing/2014/main" id="{9F35463A-6332-BE41-91A0-52F59BF408D6}"/>
              </a:ext>
            </a:extLst>
          </p:cNvPr>
          <p:cNvSpPr txBox="1">
            <a:spLocks/>
          </p:cNvSpPr>
          <p:nvPr/>
        </p:nvSpPr>
        <p:spPr>
          <a:xfrm>
            <a:off x="2688113" y="4409236"/>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partition and sort keys will be </a:t>
            </a:r>
            <a:r>
              <a:rPr lang="en-AU" sz="1400" dirty="0">
                <a:solidFill>
                  <a:schemeClr val="tx1">
                    <a:lumMod val="75000"/>
                  </a:schemeClr>
                </a:solidFill>
              </a:rPr>
              <a:t>overloaded</a:t>
            </a:r>
          </a:p>
        </p:txBody>
      </p:sp>
      <p:grpSp>
        <p:nvGrpSpPr>
          <p:cNvPr id="13" name="Group 12">
            <a:extLst>
              <a:ext uri="{FF2B5EF4-FFF2-40B4-BE49-F238E27FC236}">
                <a16:creationId xmlns:a16="http://schemas.microsoft.com/office/drawing/2014/main" id="{DB0C19A2-95CE-B649-A744-1D1870501CA3}"/>
              </a:ext>
            </a:extLst>
          </p:cNvPr>
          <p:cNvGrpSpPr/>
          <p:nvPr/>
        </p:nvGrpSpPr>
        <p:grpSpPr>
          <a:xfrm>
            <a:off x="1497057" y="1226973"/>
            <a:ext cx="2784516" cy="1458470"/>
            <a:chOff x="9226644" y="2524125"/>
            <a:chExt cx="1932034" cy="1458470"/>
          </a:xfrm>
        </p:grpSpPr>
        <p:pic>
          <p:nvPicPr>
            <p:cNvPr id="14" name="Graphic 13" descr="Arrow: Slight curve">
              <a:extLst>
                <a:ext uri="{FF2B5EF4-FFF2-40B4-BE49-F238E27FC236}">
                  <a16:creationId xmlns:a16="http://schemas.microsoft.com/office/drawing/2014/main" id="{F371EBEB-F73E-6E44-A7CC-09ED4C45D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500000" flipV="1">
              <a:off x="10205563" y="3029480"/>
              <a:ext cx="1166693" cy="739537"/>
            </a:xfrm>
            <a:prstGeom prst="rect">
              <a:avLst/>
            </a:prstGeom>
          </p:spPr>
        </p:pic>
        <p:sp>
          <p:nvSpPr>
            <p:cNvPr id="15" name="Text Placeholder 3">
              <a:extLst>
                <a:ext uri="{FF2B5EF4-FFF2-40B4-BE49-F238E27FC236}">
                  <a16:creationId xmlns:a16="http://schemas.microsoft.com/office/drawing/2014/main" id="{A192E663-D770-644C-B854-606B360F2746}"/>
                </a:ext>
              </a:extLst>
            </p:cNvPr>
            <p:cNvSpPr txBox="1">
              <a:spLocks/>
            </p:cNvSpPr>
            <p:nvPr/>
          </p:nvSpPr>
          <p:spPr>
            <a:xfrm>
              <a:off x="9226648" y="2524125"/>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Generic Attributes</a:t>
              </a:r>
            </a:p>
          </p:txBody>
        </p:sp>
      </p:grpSp>
    </p:spTree>
    <p:extLst>
      <p:ext uri="{BB962C8B-B14F-4D97-AF65-F5344CB8AC3E}">
        <p14:creationId xmlns:p14="http://schemas.microsoft.com/office/powerpoint/2010/main" val="320272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2" name="Text Placeholder 3">
            <a:extLst>
              <a:ext uri="{FF2B5EF4-FFF2-40B4-BE49-F238E27FC236}">
                <a16:creationId xmlns:a16="http://schemas.microsoft.com/office/drawing/2014/main" id="{9F35463A-6332-BE41-91A0-52F59BF408D6}"/>
              </a:ext>
            </a:extLst>
          </p:cNvPr>
          <p:cNvSpPr txBox="1">
            <a:spLocks/>
          </p:cNvSpPr>
          <p:nvPr/>
        </p:nvSpPr>
        <p:spPr>
          <a:xfrm>
            <a:off x="2688113" y="4409236"/>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orders WHERE partition = ‘order-01’  </a:t>
            </a: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an order</a:t>
            </a:r>
          </a:p>
        </p:txBody>
      </p:sp>
      <p:graphicFrame>
        <p:nvGraphicFramePr>
          <p:cNvPr id="14" name="Table 13">
            <a:extLst>
              <a:ext uri="{FF2B5EF4-FFF2-40B4-BE49-F238E27FC236}">
                <a16:creationId xmlns:a16="http://schemas.microsoft.com/office/drawing/2014/main" id="{657D6A30-35FE-C246-8DC5-D7E8C4010DCB}"/>
              </a:ext>
            </a:extLst>
          </p:cNvPr>
          <p:cNvGraphicFramePr>
            <a:graphicFrameLocks noGrp="1"/>
          </p:cNvGraphicFramePr>
          <p:nvPr>
            <p:extLst>
              <p:ext uri="{D42A27DB-BD31-4B8C-83A1-F6EECF244321}">
                <p14:modId xmlns:p14="http://schemas.microsoft.com/office/powerpoint/2010/main" val="242423723"/>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r>
                        <a:rPr lang="en-US" sz="1200" dirty="0"/>
                        <a:t>sort</a:t>
                      </a:r>
                    </a:p>
                  </a:txBody>
                  <a:tcPr/>
                </a:tc>
                <a:tc>
                  <a:txBody>
                    <a:bodyPr/>
                    <a:lstStyle/>
                    <a:p>
                      <a:endParaRPr lang="en-US" sz="1200" dirty="0"/>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endParaRPr lang="en-US" sz="1200" dirty="0"/>
                    </a:p>
                  </a:txBody>
                  <a:tcPr/>
                </a:tc>
                <a:extLst>
                  <a:ext uri="{0D108BD9-81ED-4DB2-BD59-A6C34878D82A}">
                    <a16:rowId xmlns:a16="http://schemas.microsoft.com/office/drawing/2014/main" val="3935374214"/>
                  </a:ext>
                </a:extLst>
              </a:tr>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2144869569"/>
                  </a:ext>
                </a:extLst>
              </a:tr>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390271627"/>
                  </a:ext>
                </a:extLst>
              </a:tr>
            </a:tbl>
          </a:graphicData>
        </a:graphic>
      </p:graphicFrame>
    </p:spTree>
    <p:extLst>
      <p:ext uri="{BB962C8B-B14F-4D97-AF65-F5344CB8AC3E}">
        <p14:creationId xmlns:p14="http://schemas.microsoft.com/office/powerpoint/2010/main" val="124077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 customer</a:t>
            </a:r>
          </a:p>
        </p:txBody>
      </p:sp>
      <p:graphicFrame>
        <p:nvGraphicFramePr>
          <p:cNvPr id="10" name="Table 9">
            <a:extLst>
              <a:ext uri="{FF2B5EF4-FFF2-40B4-BE49-F238E27FC236}">
                <a16:creationId xmlns:a16="http://schemas.microsoft.com/office/drawing/2014/main" id="{8006AE89-2951-6F4D-B8FB-CE49E798DC36}"/>
              </a:ext>
            </a:extLst>
          </p:cNvPr>
          <p:cNvGraphicFramePr>
            <a:graphicFrameLocks noGrp="1"/>
          </p:cNvGraphicFramePr>
          <p:nvPr>
            <p:extLst>
              <p:ext uri="{D42A27DB-BD31-4B8C-83A1-F6EECF244321}">
                <p14:modId xmlns:p14="http://schemas.microsoft.com/office/powerpoint/2010/main" val="867697824"/>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r>
                        <a:rPr lang="en-US" sz="1200" dirty="0"/>
                        <a:t>sort</a:t>
                      </a:r>
                    </a:p>
                  </a:txBody>
                  <a:tcPr/>
                </a:tc>
                <a:tc>
                  <a:txBody>
                    <a:bodyPr/>
                    <a:lstStyle/>
                    <a:p>
                      <a:endParaRPr lang="en-US" sz="1200" dirty="0"/>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endParaRPr lang="en-US" sz="1200" dirty="0"/>
                    </a:p>
                  </a:txBody>
                  <a:tcPr/>
                </a:tc>
                <a:extLst>
                  <a:ext uri="{0D108BD9-81ED-4DB2-BD59-A6C34878D82A}">
                    <a16:rowId xmlns:a16="http://schemas.microsoft.com/office/drawing/2014/main" val="3935374214"/>
                  </a:ext>
                </a:extLst>
              </a:tr>
              <a:tr h="370840">
                <a:tc>
                  <a:txBody>
                    <a:bodyPr/>
                    <a:lstStyle/>
                    <a:p>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a:t>
                      </a:r>
                    </a:p>
                  </a:txBody>
                  <a:tcPr/>
                </a:tc>
                <a:tc>
                  <a:txBody>
                    <a:bodyPr/>
                    <a:lstStyle/>
                    <a:p>
                      <a:endParaRPr lang="en-US" sz="1200" dirty="0"/>
                    </a:p>
                  </a:txBody>
                  <a:tcPr/>
                </a:tc>
                <a:extLst>
                  <a:ext uri="{0D108BD9-81ED-4DB2-BD59-A6C34878D82A}">
                    <a16:rowId xmlns:a16="http://schemas.microsoft.com/office/drawing/2014/main" val="2144869569"/>
                  </a:ext>
                </a:extLst>
              </a:tr>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390271627"/>
                  </a:ext>
                </a:extLst>
              </a:tr>
            </a:tbl>
          </a:graphicData>
        </a:graphic>
      </p:graphicFrame>
      <p:sp>
        <p:nvSpPr>
          <p:cNvPr id="6" name="Text Placeholder 3">
            <a:extLst>
              <a:ext uri="{FF2B5EF4-FFF2-40B4-BE49-F238E27FC236}">
                <a16:creationId xmlns:a16="http://schemas.microsoft.com/office/drawing/2014/main" id="{57015573-EF41-1143-92FA-6B13313B1C08}"/>
              </a:ext>
            </a:extLst>
          </p:cNvPr>
          <p:cNvSpPr txBox="1">
            <a:spLocks/>
          </p:cNvSpPr>
          <p:nvPr/>
        </p:nvSpPr>
        <p:spPr>
          <a:xfrm>
            <a:off x="2688113" y="4819812"/>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store WHERE partition = ‘customer-01’  </a:t>
            </a:r>
          </a:p>
        </p:txBody>
      </p:sp>
      <p:grpSp>
        <p:nvGrpSpPr>
          <p:cNvPr id="7" name="Group 6">
            <a:extLst>
              <a:ext uri="{FF2B5EF4-FFF2-40B4-BE49-F238E27FC236}">
                <a16:creationId xmlns:a16="http://schemas.microsoft.com/office/drawing/2014/main" id="{DEF60EB5-150E-E441-A2AF-B9931C0E5BE6}"/>
              </a:ext>
            </a:extLst>
          </p:cNvPr>
          <p:cNvGrpSpPr/>
          <p:nvPr/>
        </p:nvGrpSpPr>
        <p:grpSpPr>
          <a:xfrm>
            <a:off x="395624" y="2298556"/>
            <a:ext cx="2292487" cy="1618183"/>
            <a:chOff x="9474295" y="2054191"/>
            <a:chExt cx="1590641" cy="1618183"/>
          </a:xfrm>
        </p:grpSpPr>
        <p:pic>
          <p:nvPicPr>
            <p:cNvPr id="8" name="Graphic 7" descr="Arrow: Slight curve">
              <a:extLst>
                <a:ext uri="{FF2B5EF4-FFF2-40B4-BE49-F238E27FC236}">
                  <a16:creationId xmlns:a16="http://schemas.microsoft.com/office/drawing/2014/main" id="{D9428918-3181-9B42-B60D-D5A96D6887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5427" y="2606527"/>
              <a:ext cx="809509" cy="1065847"/>
            </a:xfrm>
            <a:prstGeom prst="rect">
              <a:avLst/>
            </a:prstGeom>
          </p:spPr>
        </p:pic>
        <p:sp>
          <p:nvSpPr>
            <p:cNvPr id="11" name="Text Placeholder 3">
              <a:extLst>
                <a:ext uri="{FF2B5EF4-FFF2-40B4-BE49-F238E27FC236}">
                  <a16:creationId xmlns:a16="http://schemas.microsoft.com/office/drawing/2014/main" id="{89CD70AF-7228-0241-8A81-61B8E1CD4CED}"/>
                </a:ext>
              </a:extLst>
            </p:cNvPr>
            <p:cNvSpPr txBox="1">
              <a:spLocks/>
            </p:cNvSpPr>
            <p:nvPr/>
          </p:nvSpPr>
          <p:spPr>
            <a:xfrm>
              <a:off x="9474295" y="2054191"/>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a</a:t>
              </a:r>
            </a:p>
            <a:p>
              <a:r>
                <a:rPr lang="en-US" dirty="0"/>
                <a:t>Transaction</a:t>
              </a:r>
            </a:p>
          </p:txBody>
        </p:sp>
      </p:grpSp>
      <p:sp>
        <p:nvSpPr>
          <p:cNvPr id="12" name="Text Placeholder 3">
            <a:extLst>
              <a:ext uri="{FF2B5EF4-FFF2-40B4-BE49-F238E27FC236}">
                <a16:creationId xmlns:a16="http://schemas.microsoft.com/office/drawing/2014/main" id="{C25FCD3F-EFD6-8C4C-B188-C7AAE484E12A}"/>
              </a:ext>
            </a:extLst>
          </p:cNvPr>
          <p:cNvSpPr txBox="1">
            <a:spLocks/>
          </p:cNvSpPr>
          <p:nvPr/>
        </p:nvSpPr>
        <p:spPr>
          <a:xfrm>
            <a:off x="2688113" y="4404048"/>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Transaction Write API</a:t>
            </a:r>
          </a:p>
        </p:txBody>
      </p:sp>
    </p:spTree>
    <p:extLst>
      <p:ext uri="{BB962C8B-B14F-4D97-AF65-F5344CB8AC3E}">
        <p14:creationId xmlns:p14="http://schemas.microsoft.com/office/powerpoint/2010/main" val="281121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orders for a customer</a:t>
            </a:r>
          </a:p>
        </p:txBody>
      </p:sp>
      <p:graphicFrame>
        <p:nvGraphicFramePr>
          <p:cNvPr id="10" name="Table 9">
            <a:extLst>
              <a:ext uri="{FF2B5EF4-FFF2-40B4-BE49-F238E27FC236}">
                <a16:creationId xmlns:a16="http://schemas.microsoft.com/office/drawing/2014/main" id="{8006AE89-2951-6F4D-B8FB-CE49E798DC36}"/>
              </a:ext>
            </a:extLst>
          </p:cNvPr>
          <p:cNvGraphicFramePr>
            <a:graphicFrameLocks noGrp="1"/>
          </p:cNvGraphicFramePr>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r>
                        <a:rPr lang="en-US" sz="1200" dirty="0"/>
                        <a:t>sort</a:t>
                      </a:r>
                    </a:p>
                  </a:txBody>
                  <a:tcPr/>
                </a:tc>
                <a:tc>
                  <a:txBody>
                    <a:bodyPr/>
                    <a:lstStyle/>
                    <a:p>
                      <a:endParaRPr lang="en-US" sz="1200" dirty="0"/>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endParaRPr lang="en-US" sz="1200" dirty="0"/>
                    </a:p>
                  </a:txBody>
                  <a:tcPr/>
                </a:tc>
                <a:extLst>
                  <a:ext uri="{0D108BD9-81ED-4DB2-BD59-A6C34878D82A}">
                    <a16:rowId xmlns:a16="http://schemas.microsoft.com/office/drawing/2014/main" val="3935374214"/>
                  </a:ext>
                </a:extLst>
              </a:tr>
              <a:tr h="370840">
                <a:tc>
                  <a:txBody>
                    <a:bodyPr/>
                    <a:lstStyle/>
                    <a:p>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a:t>
                      </a:r>
                    </a:p>
                  </a:txBody>
                  <a:tcPr/>
                </a:tc>
                <a:tc>
                  <a:txBody>
                    <a:bodyPr/>
                    <a:lstStyle/>
                    <a:p>
                      <a:endParaRPr lang="en-US" sz="1200" dirty="0"/>
                    </a:p>
                  </a:txBody>
                  <a:tcPr/>
                </a:tc>
                <a:extLst>
                  <a:ext uri="{0D108BD9-81ED-4DB2-BD59-A6C34878D82A}">
                    <a16:rowId xmlns:a16="http://schemas.microsoft.com/office/drawing/2014/main" val="2144869569"/>
                  </a:ext>
                </a:extLst>
              </a:tr>
              <a:tr h="370840">
                <a:tc>
                  <a:txBody>
                    <a:bodyPr/>
                    <a:lstStyle/>
                    <a:p>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order-01</a:t>
                      </a:r>
                    </a:p>
                  </a:txBody>
                  <a:tcPr/>
                </a:tc>
                <a:tc>
                  <a:txBody>
                    <a:bodyPr/>
                    <a:lstStyle/>
                    <a:p>
                      <a:endParaRPr lang="en-US" sz="1200" dirty="0"/>
                    </a:p>
                  </a:txBody>
                  <a:tcPr/>
                </a:tc>
                <a:extLst>
                  <a:ext uri="{0D108BD9-81ED-4DB2-BD59-A6C34878D82A}">
                    <a16:rowId xmlns:a16="http://schemas.microsoft.com/office/drawing/2014/main" val="1390271627"/>
                  </a:ext>
                </a:extLst>
              </a:tr>
            </a:tbl>
          </a:graphicData>
        </a:graphic>
      </p:graphicFrame>
      <p:sp>
        <p:nvSpPr>
          <p:cNvPr id="6" name="Text Placeholder 3">
            <a:extLst>
              <a:ext uri="{FF2B5EF4-FFF2-40B4-BE49-F238E27FC236}">
                <a16:creationId xmlns:a16="http://schemas.microsoft.com/office/drawing/2014/main" id="{57015573-EF41-1143-92FA-6B13313B1C08}"/>
              </a:ext>
            </a:extLst>
          </p:cNvPr>
          <p:cNvSpPr txBox="1">
            <a:spLocks/>
          </p:cNvSpPr>
          <p:nvPr/>
        </p:nvSpPr>
        <p:spPr>
          <a:xfrm>
            <a:off x="2688113" y="4404048"/>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store WHERE partition = ‘customer-01’  </a:t>
            </a:r>
          </a:p>
        </p:txBody>
      </p:sp>
    </p:spTree>
    <p:extLst>
      <p:ext uri="{BB962C8B-B14F-4D97-AF65-F5344CB8AC3E}">
        <p14:creationId xmlns:p14="http://schemas.microsoft.com/office/powerpoint/2010/main" val="134353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customers</a:t>
            </a:r>
          </a:p>
        </p:txBody>
      </p:sp>
      <p:graphicFrame>
        <p:nvGraphicFramePr>
          <p:cNvPr id="10" name="Table 9">
            <a:extLst>
              <a:ext uri="{FF2B5EF4-FFF2-40B4-BE49-F238E27FC236}">
                <a16:creationId xmlns:a16="http://schemas.microsoft.com/office/drawing/2014/main" id="{8006AE89-2951-6F4D-B8FB-CE49E798DC36}"/>
              </a:ext>
            </a:extLst>
          </p:cNvPr>
          <p:cNvGraphicFramePr>
            <a:graphicFrameLocks noGrp="1"/>
          </p:cNvGraphicFramePr>
          <p:nvPr>
            <p:extLst>
              <p:ext uri="{D42A27DB-BD31-4B8C-83A1-F6EECF244321}">
                <p14:modId xmlns:p14="http://schemas.microsoft.com/office/powerpoint/2010/main" val="3625764668"/>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r>
                        <a:rPr lang="en-US" sz="1200" dirty="0"/>
                        <a:t>sort</a:t>
                      </a:r>
                    </a:p>
                  </a:txBody>
                  <a:tcPr/>
                </a:tc>
                <a:tc>
                  <a:txBody>
                    <a:bodyPr/>
                    <a:lstStyle/>
                    <a:p>
                      <a:endParaRPr lang="en-US" sz="1200" dirty="0"/>
                    </a:p>
                  </a:txBody>
                  <a:tcPr/>
                </a:tc>
                <a:extLst>
                  <a:ext uri="{0D108BD9-81ED-4DB2-BD59-A6C34878D82A}">
                    <a16:rowId xmlns:a16="http://schemas.microsoft.com/office/drawing/2014/main" val="2606017579"/>
                  </a:ext>
                </a:extLst>
              </a:tr>
              <a:tr h="370840">
                <a:tc>
                  <a:txBody>
                    <a:bodyPr/>
                    <a:lstStyle/>
                    <a:p>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a:t>
                      </a:r>
                    </a:p>
                  </a:txBody>
                  <a:tcPr/>
                </a:tc>
                <a:tc>
                  <a:txBody>
                    <a:bodyPr/>
                    <a:lstStyle/>
                    <a:p>
                      <a:endParaRPr lang="en-US" sz="1200" dirty="0"/>
                    </a:p>
                  </a:txBody>
                  <a:tcPr/>
                </a:tc>
                <a:extLst>
                  <a:ext uri="{0D108BD9-81ED-4DB2-BD59-A6C34878D82A}">
                    <a16:rowId xmlns:a16="http://schemas.microsoft.com/office/drawing/2014/main" val="3935374214"/>
                  </a:ext>
                </a:extLst>
              </a:tr>
              <a:tr h="370840">
                <a:tc>
                  <a:txBody>
                    <a:bodyPr/>
                    <a:lstStyle/>
                    <a:p>
                      <a:r>
                        <a:rPr lang="en-US" sz="1200" dirty="0"/>
                        <a:t>customer-02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a:t>
                      </a:r>
                    </a:p>
                  </a:txBody>
                  <a:tcPr/>
                </a:tc>
                <a:tc>
                  <a:txBody>
                    <a:bodyPr/>
                    <a:lstStyle/>
                    <a:p>
                      <a:endParaRPr lang="en-US" sz="1200" dirty="0"/>
                    </a:p>
                  </a:txBody>
                  <a:tcPr/>
                </a:tc>
                <a:extLst>
                  <a:ext uri="{0D108BD9-81ED-4DB2-BD59-A6C34878D82A}">
                    <a16:rowId xmlns:a16="http://schemas.microsoft.com/office/drawing/2014/main" val="2144869569"/>
                  </a:ext>
                </a:extLst>
              </a:tr>
              <a:tr h="370840">
                <a:tc>
                  <a:txBody>
                    <a:bodyPr/>
                    <a:lstStyle/>
                    <a:p>
                      <a:r>
                        <a:rPr lang="en-US" sz="1200" dirty="0"/>
                        <a:t>customer-03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a:t>
                      </a:r>
                    </a:p>
                  </a:txBody>
                  <a:tcPr/>
                </a:tc>
                <a:tc>
                  <a:txBody>
                    <a:bodyPr/>
                    <a:lstStyle/>
                    <a:p>
                      <a:endParaRPr lang="en-US" sz="1200" dirty="0"/>
                    </a:p>
                  </a:txBody>
                  <a:tcPr/>
                </a:tc>
                <a:extLst>
                  <a:ext uri="{0D108BD9-81ED-4DB2-BD59-A6C34878D82A}">
                    <a16:rowId xmlns:a16="http://schemas.microsoft.com/office/drawing/2014/main" val="1390271627"/>
                  </a:ext>
                </a:extLst>
              </a:tr>
            </a:tbl>
          </a:graphicData>
        </a:graphic>
      </p:graphicFrame>
      <p:sp>
        <p:nvSpPr>
          <p:cNvPr id="6" name="Text Placeholder 3">
            <a:extLst>
              <a:ext uri="{FF2B5EF4-FFF2-40B4-BE49-F238E27FC236}">
                <a16:creationId xmlns:a16="http://schemas.microsoft.com/office/drawing/2014/main" id="{57015573-EF41-1143-92FA-6B13313B1C08}"/>
              </a:ext>
            </a:extLst>
          </p:cNvPr>
          <p:cNvSpPr txBox="1">
            <a:spLocks/>
          </p:cNvSpPr>
          <p:nvPr/>
        </p:nvSpPr>
        <p:spPr>
          <a:xfrm>
            <a:off x="2688113" y="4364821"/>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store WHERE sort = ‘customer’  </a:t>
            </a:r>
          </a:p>
        </p:txBody>
      </p:sp>
    </p:spTree>
    <p:extLst>
      <p:ext uri="{BB962C8B-B14F-4D97-AF65-F5344CB8AC3E}">
        <p14:creationId xmlns:p14="http://schemas.microsoft.com/office/powerpoint/2010/main" val="1577027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orders</a:t>
            </a:r>
          </a:p>
        </p:txBody>
      </p:sp>
      <p:graphicFrame>
        <p:nvGraphicFramePr>
          <p:cNvPr id="10" name="Table 9">
            <a:extLst>
              <a:ext uri="{FF2B5EF4-FFF2-40B4-BE49-F238E27FC236}">
                <a16:creationId xmlns:a16="http://schemas.microsoft.com/office/drawing/2014/main" id="{8006AE89-2951-6F4D-B8FB-CE49E798DC36}"/>
              </a:ext>
            </a:extLst>
          </p:cNvPr>
          <p:cNvGraphicFramePr>
            <a:graphicFrameLocks noGrp="1"/>
          </p:cNvGraphicFramePr>
          <p:nvPr>
            <p:extLst>
              <p:ext uri="{D42A27DB-BD31-4B8C-83A1-F6EECF244321}">
                <p14:modId xmlns:p14="http://schemas.microsoft.com/office/powerpoint/2010/main" val="4033554082"/>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r>
                        <a:rPr lang="en-US" sz="1200" dirty="0"/>
                        <a:t>sort</a:t>
                      </a:r>
                    </a:p>
                  </a:txBody>
                  <a:tcPr/>
                </a:tc>
                <a:tc>
                  <a:txBody>
                    <a:bodyPr/>
                    <a:lstStyle/>
                    <a:p>
                      <a:endParaRPr lang="en-US" sz="1200" dirty="0"/>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endParaRPr lang="en-US" sz="1200" dirty="0"/>
                    </a:p>
                  </a:txBody>
                  <a:tcPr/>
                </a:tc>
                <a:extLst>
                  <a:ext uri="{0D108BD9-81ED-4DB2-BD59-A6C34878D82A}">
                    <a16:rowId xmlns:a16="http://schemas.microsoft.com/office/drawing/2014/main" val="3935374214"/>
                  </a:ext>
                </a:extLst>
              </a:tr>
              <a:tr h="370840">
                <a:tc>
                  <a:txBody>
                    <a:bodyPr/>
                    <a:lstStyle/>
                    <a:p>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endParaRPr lang="en-US" sz="1200" dirty="0"/>
                    </a:p>
                  </a:txBody>
                  <a:tcPr/>
                </a:tc>
                <a:extLst>
                  <a:ext uri="{0D108BD9-81ED-4DB2-BD59-A6C34878D82A}">
                    <a16:rowId xmlns:a16="http://schemas.microsoft.com/office/drawing/2014/main" val="2144869569"/>
                  </a:ext>
                </a:extLst>
              </a:tr>
              <a:tr h="370840">
                <a:tc>
                  <a:txBody>
                    <a:bodyPr/>
                    <a:lstStyle/>
                    <a:p>
                      <a:r>
                        <a:rPr lang="en-US" sz="1200" dirty="0"/>
                        <a:t>order-03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endParaRPr lang="en-US" sz="1200" dirty="0"/>
                    </a:p>
                  </a:txBody>
                  <a:tcPr/>
                </a:tc>
                <a:extLst>
                  <a:ext uri="{0D108BD9-81ED-4DB2-BD59-A6C34878D82A}">
                    <a16:rowId xmlns:a16="http://schemas.microsoft.com/office/drawing/2014/main" val="1390271627"/>
                  </a:ext>
                </a:extLst>
              </a:tr>
            </a:tbl>
          </a:graphicData>
        </a:graphic>
      </p:graphicFrame>
      <p:sp>
        <p:nvSpPr>
          <p:cNvPr id="6" name="Text Placeholder 3">
            <a:extLst>
              <a:ext uri="{FF2B5EF4-FFF2-40B4-BE49-F238E27FC236}">
                <a16:creationId xmlns:a16="http://schemas.microsoft.com/office/drawing/2014/main" id="{57015573-EF41-1143-92FA-6B13313B1C08}"/>
              </a:ext>
            </a:extLst>
          </p:cNvPr>
          <p:cNvSpPr txBox="1">
            <a:spLocks/>
          </p:cNvSpPr>
          <p:nvPr/>
        </p:nvSpPr>
        <p:spPr>
          <a:xfrm>
            <a:off x="2688113" y="4364821"/>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store WHERE sort = ‘order’  </a:t>
            </a:r>
          </a:p>
        </p:txBody>
      </p:sp>
    </p:spTree>
    <p:extLst>
      <p:ext uri="{BB962C8B-B14F-4D97-AF65-F5344CB8AC3E}">
        <p14:creationId xmlns:p14="http://schemas.microsoft.com/office/powerpoint/2010/main" val="1241496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2" name="Text Placeholder 3">
            <a:extLst>
              <a:ext uri="{FF2B5EF4-FFF2-40B4-BE49-F238E27FC236}">
                <a16:creationId xmlns:a16="http://schemas.microsoft.com/office/drawing/2014/main" id="{9F35463A-6332-BE41-91A0-52F59BF408D6}"/>
              </a:ext>
            </a:extLst>
          </p:cNvPr>
          <p:cNvSpPr txBox="1">
            <a:spLocks/>
          </p:cNvSpPr>
          <p:nvPr/>
        </p:nvSpPr>
        <p:spPr>
          <a:xfrm>
            <a:off x="2688113" y="4409236"/>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store WHERE ? = ‘?’  </a:t>
            </a: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orders with {status}</a:t>
            </a:r>
          </a:p>
        </p:txBody>
      </p:sp>
      <p:graphicFrame>
        <p:nvGraphicFramePr>
          <p:cNvPr id="10" name="Table 9">
            <a:extLst>
              <a:ext uri="{FF2B5EF4-FFF2-40B4-BE49-F238E27FC236}">
                <a16:creationId xmlns:a16="http://schemas.microsoft.com/office/drawing/2014/main" id="{8006AE89-2951-6F4D-B8FB-CE49E798DC36}"/>
              </a:ext>
            </a:extLst>
          </p:cNvPr>
          <p:cNvGraphicFramePr>
            <a:graphicFrameLocks noGrp="1"/>
          </p:cNvGraphicFramePr>
          <p:nvPr>
            <p:extLst>
              <p:ext uri="{D42A27DB-BD31-4B8C-83A1-F6EECF244321}">
                <p14:modId xmlns:p14="http://schemas.microsoft.com/office/powerpoint/2010/main" val="1251694413"/>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r>
                        <a:rPr lang="en-US" sz="1200" dirty="0"/>
                        <a:t>sort</a:t>
                      </a:r>
                    </a:p>
                  </a:txBody>
                  <a:tcPr/>
                </a:tc>
                <a:tc>
                  <a:txBody>
                    <a:bodyPr/>
                    <a:lstStyle/>
                    <a:p>
                      <a:endParaRPr lang="en-US" sz="1200" dirty="0"/>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endParaRPr lang="en-US" sz="1200" dirty="0"/>
                    </a:p>
                  </a:txBody>
                  <a:tcPr/>
                </a:tc>
                <a:extLst>
                  <a:ext uri="{0D108BD9-81ED-4DB2-BD59-A6C34878D82A}">
                    <a16:rowId xmlns:a16="http://schemas.microsoft.com/office/drawing/2014/main" val="3935374214"/>
                  </a:ext>
                </a:extLst>
              </a:tr>
              <a:tr h="370840">
                <a:tc>
                  <a:txBody>
                    <a:bodyPr/>
                    <a:lstStyle/>
                    <a:p>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a:t>
                      </a:r>
                    </a:p>
                  </a:txBody>
                  <a:tcPr/>
                </a:tc>
                <a:tc>
                  <a:txBody>
                    <a:bodyPr/>
                    <a:lstStyle/>
                    <a:p>
                      <a:endParaRPr lang="en-US" sz="1200" dirty="0"/>
                    </a:p>
                  </a:txBody>
                  <a:tcPr/>
                </a:tc>
                <a:extLst>
                  <a:ext uri="{0D108BD9-81ED-4DB2-BD59-A6C34878D82A}">
                    <a16:rowId xmlns:a16="http://schemas.microsoft.com/office/drawing/2014/main" val="2144869569"/>
                  </a:ext>
                </a:extLst>
              </a:tr>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390271627"/>
                  </a:ext>
                </a:extLst>
              </a:tr>
            </a:tbl>
          </a:graphicData>
        </a:graphic>
      </p:graphicFrame>
    </p:spTree>
    <p:extLst>
      <p:ext uri="{BB962C8B-B14F-4D97-AF65-F5344CB8AC3E}">
        <p14:creationId xmlns:p14="http://schemas.microsoft.com/office/powerpoint/2010/main" val="1167642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graphicFrame>
        <p:nvGraphicFramePr>
          <p:cNvPr id="2" name="Table 1">
            <a:extLst>
              <a:ext uri="{FF2B5EF4-FFF2-40B4-BE49-F238E27FC236}">
                <a16:creationId xmlns:a16="http://schemas.microsoft.com/office/drawing/2014/main" id="{4AB5255B-C9AD-014B-B726-1FC6D5A5BC15}"/>
              </a:ext>
            </a:extLst>
          </p:cNvPr>
          <p:cNvGraphicFramePr>
            <a:graphicFrameLocks noGrp="1"/>
          </p:cNvGraphicFramePr>
          <p:nvPr>
            <p:extLst>
              <p:ext uri="{D42A27DB-BD31-4B8C-83A1-F6EECF244321}">
                <p14:modId xmlns:p14="http://schemas.microsoft.com/office/powerpoint/2010/main" val="2704532050"/>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r>
                        <a:rPr lang="en-US" sz="1200" dirty="0"/>
                        <a:t>gsi-1-sort</a:t>
                      </a:r>
                    </a:p>
                  </a:txBody>
                  <a:tcPr/>
                </a:tc>
                <a:extLst>
                  <a:ext uri="{0D108BD9-81ED-4DB2-BD59-A6C34878D82A}">
                    <a16:rowId xmlns:a16="http://schemas.microsoft.com/office/drawing/2014/main" val="2606017579"/>
                  </a:ext>
                </a:extLst>
              </a:tr>
              <a:tr h="370840">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3935374214"/>
                  </a:ext>
                </a:extLst>
              </a:tr>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2144869569"/>
                  </a:ext>
                </a:extLst>
              </a:tr>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390271627"/>
                  </a:ext>
                </a:extLst>
              </a:tr>
            </a:tbl>
          </a:graphicData>
        </a:graphic>
      </p:graphicFrame>
      <p:grpSp>
        <p:nvGrpSpPr>
          <p:cNvPr id="13" name="Group 12">
            <a:extLst>
              <a:ext uri="{FF2B5EF4-FFF2-40B4-BE49-F238E27FC236}">
                <a16:creationId xmlns:a16="http://schemas.microsoft.com/office/drawing/2014/main" id="{DB0C19A2-95CE-B649-A744-1D1870501CA3}"/>
              </a:ext>
            </a:extLst>
          </p:cNvPr>
          <p:cNvGrpSpPr/>
          <p:nvPr/>
        </p:nvGrpSpPr>
        <p:grpSpPr>
          <a:xfrm>
            <a:off x="2688113" y="1070698"/>
            <a:ext cx="2784514" cy="1458470"/>
            <a:chOff x="10160460" y="2555298"/>
            <a:chExt cx="1932032" cy="1458470"/>
          </a:xfrm>
        </p:grpSpPr>
        <p:pic>
          <p:nvPicPr>
            <p:cNvPr id="14" name="Graphic 13" descr="Arrow: Slight curve">
              <a:extLst>
                <a:ext uri="{FF2B5EF4-FFF2-40B4-BE49-F238E27FC236}">
                  <a16:creationId xmlns:a16="http://schemas.microsoft.com/office/drawing/2014/main" id="{F371EBEB-F73E-6E44-A7CC-09ED4C45DE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00000" flipV="1">
              <a:off x="11139377" y="3060653"/>
              <a:ext cx="1166693" cy="739537"/>
            </a:xfrm>
            <a:prstGeom prst="rect">
              <a:avLst/>
            </a:prstGeom>
          </p:spPr>
        </p:pic>
        <p:sp>
          <p:nvSpPr>
            <p:cNvPr id="15" name="Text Placeholder 3">
              <a:extLst>
                <a:ext uri="{FF2B5EF4-FFF2-40B4-BE49-F238E27FC236}">
                  <a16:creationId xmlns:a16="http://schemas.microsoft.com/office/drawing/2014/main" id="{A192E663-D770-644C-B854-606B360F2746}"/>
                </a:ext>
              </a:extLst>
            </p:cNvPr>
            <p:cNvSpPr txBox="1">
              <a:spLocks/>
            </p:cNvSpPr>
            <p:nvPr/>
          </p:nvSpPr>
          <p:spPr>
            <a:xfrm>
              <a:off x="10160460" y="2555298"/>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an Index</a:t>
              </a:r>
            </a:p>
          </p:txBody>
        </p:sp>
      </p:grpSp>
      <p:sp>
        <p:nvSpPr>
          <p:cNvPr id="10" name="Text Placeholder 3">
            <a:extLst>
              <a:ext uri="{FF2B5EF4-FFF2-40B4-BE49-F238E27FC236}">
                <a16:creationId xmlns:a16="http://schemas.microsoft.com/office/drawing/2014/main" id="{3AC3F33E-7DCA-474A-858C-87AC76045C1E}"/>
              </a:ext>
            </a:extLst>
          </p:cNvPr>
          <p:cNvSpPr txBox="1">
            <a:spLocks/>
          </p:cNvSpPr>
          <p:nvPr/>
        </p:nvSpPr>
        <p:spPr>
          <a:xfrm>
            <a:off x="2688113" y="4409236"/>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This is about to get very confusing</a:t>
            </a:r>
          </a:p>
        </p:txBody>
      </p:sp>
      <p:sp>
        <p:nvSpPr>
          <p:cNvPr id="11" name="Text Placeholder 3">
            <a:extLst>
              <a:ext uri="{FF2B5EF4-FFF2-40B4-BE49-F238E27FC236}">
                <a16:creationId xmlns:a16="http://schemas.microsoft.com/office/drawing/2014/main" id="{AEF222AC-2F32-4742-8D1A-E9901A7F38AB}"/>
              </a:ext>
            </a:extLst>
          </p:cNvPr>
          <p:cNvSpPr txBox="1">
            <a:spLocks/>
          </p:cNvSpPr>
          <p:nvPr/>
        </p:nvSpPr>
        <p:spPr>
          <a:xfrm>
            <a:off x="2675977" y="4794105"/>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Primary Key == sort/gsi-1-partition</a:t>
            </a:r>
          </a:p>
          <a:p>
            <a:endParaRPr lang="en-AU" sz="1400" b="0" dirty="0">
              <a:solidFill>
                <a:schemeClr val="tx1">
                  <a:lumMod val="75000"/>
                </a:schemeClr>
              </a:solidFill>
            </a:endParaRPr>
          </a:p>
        </p:txBody>
      </p:sp>
      <p:sp>
        <p:nvSpPr>
          <p:cNvPr id="12" name="Text Placeholder 3">
            <a:extLst>
              <a:ext uri="{FF2B5EF4-FFF2-40B4-BE49-F238E27FC236}">
                <a16:creationId xmlns:a16="http://schemas.microsoft.com/office/drawing/2014/main" id="{B90A3CC0-70F5-D144-97A2-80BB2C78D44F}"/>
              </a:ext>
            </a:extLst>
          </p:cNvPr>
          <p:cNvSpPr txBox="1">
            <a:spLocks/>
          </p:cNvSpPr>
          <p:nvPr/>
        </p:nvSpPr>
        <p:spPr>
          <a:xfrm>
            <a:off x="2675977" y="5175078"/>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Sort Key === gsi-1-sort</a:t>
            </a:r>
          </a:p>
          <a:p>
            <a:endParaRPr lang="en-AU" sz="1400" b="0" dirty="0">
              <a:solidFill>
                <a:schemeClr val="tx1">
                  <a:lumMod val="75000"/>
                </a:schemeClr>
              </a:solidFill>
            </a:endParaRPr>
          </a:p>
        </p:txBody>
      </p:sp>
    </p:spTree>
    <p:extLst>
      <p:ext uri="{BB962C8B-B14F-4D97-AF65-F5344CB8AC3E}">
        <p14:creationId xmlns:p14="http://schemas.microsoft.com/office/powerpoint/2010/main" val="130018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2" name="Text Placeholder 3">
            <a:extLst>
              <a:ext uri="{FF2B5EF4-FFF2-40B4-BE49-F238E27FC236}">
                <a16:creationId xmlns:a16="http://schemas.microsoft.com/office/drawing/2014/main" id="{9F35463A-6332-BE41-91A0-52F59BF408D6}"/>
              </a:ext>
            </a:extLst>
          </p:cNvPr>
          <p:cNvSpPr txBox="1">
            <a:spLocks/>
          </p:cNvSpPr>
          <p:nvPr/>
        </p:nvSpPr>
        <p:spPr>
          <a:xfrm>
            <a:off x="2688112" y="4409236"/>
            <a:ext cx="8113237" cy="120185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a:t>
            </a:r>
            <a:r>
              <a:rPr lang="en-AU" sz="1400" dirty="0">
                <a:solidFill>
                  <a:schemeClr val="tx1">
                    <a:lumMod val="75000"/>
                  </a:schemeClr>
                </a:solidFill>
              </a:rPr>
              <a:t>gsi-1</a:t>
            </a:r>
            <a:r>
              <a:rPr lang="en-AU" sz="1400" b="0" dirty="0">
                <a:solidFill>
                  <a:schemeClr val="tx1">
                    <a:lumMod val="75000"/>
                  </a:schemeClr>
                </a:solidFill>
              </a:rPr>
              <a:t> WHERE </a:t>
            </a:r>
          </a:p>
          <a:p>
            <a:r>
              <a:rPr lang="en-AU" sz="1400" b="0" dirty="0">
                <a:solidFill>
                  <a:schemeClr val="tx1">
                    <a:lumMod val="75000"/>
                  </a:schemeClr>
                </a:solidFill>
              </a:rPr>
              <a:t>	            sort/gsi-1-partition = ‘order’ AND </a:t>
            </a:r>
          </a:p>
          <a:p>
            <a:r>
              <a:rPr lang="en-AU" sz="1400" b="0" dirty="0">
                <a:solidFill>
                  <a:schemeClr val="tx1">
                    <a:lumMod val="75000"/>
                  </a:schemeClr>
                </a:solidFill>
              </a:rPr>
              <a:t>	            gsi-1-sort = ‘delivered '</a:t>
            </a: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orders with {status}</a:t>
            </a:r>
          </a:p>
        </p:txBody>
      </p:sp>
      <p:graphicFrame>
        <p:nvGraphicFramePr>
          <p:cNvPr id="8" name="Table 7">
            <a:extLst>
              <a:ext uri="{FF2B5EF4-FFF2-40B4-BE49-F238E27FC236}">
                <a16:creationId xmlns:a16="http://schemas.microsoft.com/office/drawing/2014/main" id="{90D845B4-F9A2-C746-BB88-B5768BA947F6}"/>
              </a:ext>
            </a:extLst>
          </p:cNvPr>
          <p:cNvGraphicFramePr>
            <a:graphicFrameLocks noGrp="1"/>
          </p:cNvGraphicFramePr>
          <p:nvPr>
            <p:extLst>
              <p:ext uri="{D42A27DB-BD31-4B8C-83A1-F6EECF244321}">
                <p14:modId xmlns:p14="http://schemas.microsoft.com/office/powerpoint/2010/main" val="275687756"/>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ready</a:t>
                      </a:r>
                    </a:p>
                  </a:txBody>
                  <a:tcPr/>
                </a:tc>
                <a:extLst>
                  <a:ext uri="{0D108BD9-81ED-4DB2-BD59-A6C34878D82A}">
                    <a16:rowId xmlns:a16="http://schemas.microsoft.com/office/drawing/2014/main" val="3935374214"/>
                  </a:ext>
                </a:extLst>
              </a:tr>
              <a:tr h="370840">
                <a:tc>
                  <a:txBody>
                    <a:bodyPr/>
                    <a:lstStyle/>
                    <a:p>
                      <a:r>
                        <a:rPr lang="en-US" sz="1200" dirty="0"/>
                        <a:t>order-02</a:t>
                      </a:r>
                    </a:p>
                  </a:txBody>
                  <a:tcPr/>
                </a:tc>
                <a:tc>
                  <a:txBody>
                    <a:bodyPr/>
                    <a:lstStyle/>
                    <a:p>
                      <a:r>
                        <a:rPr lang="en-US" sz="1200" dirty="0"/>
                        <a:t>order</a:t>
                      </a:r>
                    </a:p>
                  </a:txBody>
                  <a:tcPr/>
                </a:tc>
                <a:tc>
                  <a:txBody>
                    <a:bodyPr/>
                    <a:lstStyle/>
                    <a:p>
                      <a:r>
                        <a:rPr lang="en-US" sz="1200" dirty="0"/>
                        <a:t>delivered</a:t>
                      </a:r>
                    </a:p>
                  </a:txBody>
                  <a:tcPr/>
                </a:tc>
                <a:extLst>
                  <a:ext uri="{0D108BD9-81ED-4DB2-BD59-A6C34878D82A}">
                    <a16:rowId xmlns:a16="http://schemas.microsoft.com/office/drawing/2014/main" val="2144869569"/>
                  </a:ext>
                </a:extLst>
              </a:tr>
              <a:tr h="370840">
                <a:tc>
                  <a:txBody>
                    <a:bodyPr/>
                    <a:lstStyle/>
                    <a:p>
                      <a:r>
                        <a:rPr lang="en-US" sz="1200" dirty="0"/>
                        <a:t>order-03</a:t>
                      </a:r>
                    </a:p>
                  </a:txBody>
                  <a:tcPr/>
                </a:tc>
                <a:tc>
                  <a:txBody>
                    <a:bodyPr/>
                    <a:lstStyle/>
                    <a:p>
                      <a:r>
                        <a:rPr lang="en-US" sz="1200" dirty="0"/>
                        <a:t>order</a:t>
                      </a:r>
                    </a:p>
                  </a:txBody>
                  <a:tcPr/>
                </a:tc>
                <a:tc>
                  <a:txBody>
                    <a:bodyPr/>
                    <a:lstStyle/>
                    <a:p>
                      <a:r>
                        <a:rPr lang="en-US" sz="1200" dirty="0"/>
                        <a:t>ready</a:t>
                      </a:r>
                    </a:p>
                  </a:txBody>
                  <a:tcPr/>
                </a:tc>
                <a:extLst>
                  <a:ext uri="{0D108BD9-81ED-4DB2-BD59-A6C34878D82A}">
                    <a16:rowId xmlns:a16="http://schemas.microsoft.com/office/drawing/2014/main" val="1390271627"/>
                  </a:ext>
                </a:extLst>
              </a:tr>
            </a:tbl>
          </a:graphicData>
        </a:graphic>
      </p:graphicFrame>
    </p:spTree>
    <p:extLst>
      <p:ext uri="{BB962C8B-B14F-4D97-AF65-F5344CB8AC3E}">
        <p14:creationId xmlns:p14="http://schemas.microsoft.com/office/powerpoint/2010/main" val="3187095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US" dirty="0">
                <a:solidFill>
                  <a:schemeClr val="tx1">
                    <a:lumMod val="75000"/>
                  </a:schemeClr>
                </a:solidFill>
              </a:rPr>
              <a:t>What is DynamoDB</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pic>
        <p:nvPicPr>
          <p:cNvPr id="13" name="Graphic 12" descr="Database">
            <a:extLst>
              <a:ext uri="{FF2B5EF4-FFF2-40B4-BE49-F238E27FC236}">
                <a16:creationId xmlns:a16="http://schemas.microsoft.com/office/drawing/2014/main" id="{2750C108-560B-1D4F-B948-2372D6B338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3061" y="2782887"/>
            <a:ext cx="914400" cy="914400"/>
          </a:xfrm>
          <a:prstGeom prst="rect">
            <a:avLst/>
          </a:prstGeom>
        </p:spPr>
      </p:pic>
      <p:sp>
        <p:nvSpPr>
          <p:cNvPr id="14" name="Text Placeholder 3">
            <a:extLst>
              <a:ext uri="{FF2B5EF4-FFF2-40B4-BE49-F238E27FC236}">
                <a16:creationId xmlns:a16="http://schemas.microsoft.com/office/drawing/2014/main" id="{331A44D3-3F53-8441-9DAA-AECD37A73E4F}"/>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Amazon DynamoDB is a key-value and document database that delivers single-digit millisecond performance at any scale. It's a fully managed, multi-region, multi-master database with built-in security, backup and restore, and in-memory caching for internet-scale applications. </a:t>
            </a:r>
            <a:endParaRPr lang="en-US" sz="1400" b="0" dirty="0">
              <a:solidFill>
                <a:schemeClr val="tx1">
                  <a:lumMod val="75000"/>
                </a:schemeClr>
              </a:solidFill>
            </a:endParaRPr>
          </a:p>
        </p:txBody>
      </p:sp>
    </p:spTree>
    <p:extLst>
      <p:ext uri="{BB962C8B-B14F-4D97-AF65-F5344CB8AC3E}">
        <p14:creationId xmlns:p14="http://schemas.microsoft.com/office/powerpoint/2010/main" val="2367042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graphicFrame>
        <p:nvGraphicFramePr>
          <p:cNvPr id="8" name="Table 7">
            <a:extLst>
              <a:ext uri="{FF2B5EF4-FFF2-40B4-BE49-F238E27FC236}">
                <a16:creationId xmlns:a16="http://schemas.microsoft.com/office/drawing/2014/main" id="{90D845B4-F9A2-C746-BB88-B5768BA947F6}"/>
              </a:ext>
            </a:extLst>
          </p:cNvPr>
          <p:cNvGraphicFramePr>
            <a:graphicFrameLocks noGrp="1"/>
          </p:cNvGraphicFramePr>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order-0001</a:t>
                      </a:r>
                    </a:p>
                  </a:txBody>
                  <a:tcPr/>
                </a:tc>
                <a:tc>
                  <a:txBody>
                    <a:bodyPr/>
                    <a:lstStyle/>
                    <a:p>
                      <a:r>
                        <a:rPr lang="en-US" sz="1200" dirty="0"/>
                        <a:t>order</a:t>
                      </a:r>
                    </a:p>
                  </a:txBody>
                  <a:tcPr/>
                </a:tc>
                <a:tc>
                  <a:txBody>
                    <a:bodyPr/>
                    <a:lstStyle/>
                    <a:p>
                      <a:r>
                        <a:rPr lang="en-US" sz="1200" dirty="0"/>
                        <a:t>ready</a:t>
                      </a:r>
                    </a:p>
                  </a:txBody>
                  <a:tcPr/>
                </a:tc>
                <a:extLst>
                  <a:ext uri="{0D108BD9-81ED-4DB2-BD59-A6C34878D82A}">
                    <a16:rowId xmlns:a16="http://schemas.microsoft.com/office/drawing/2014/main" val="3935374214"/>
                  </a:ext>
                </a:extLst>
              </a:tr>
              <a:tr h="370840">
                <a:tc>
                  <a:txBody>
                    <a:bodyPr/>
                    <a:lstStyle/>
                    <a:p>
                      <a:r>
                        <a:rPr lang="en-US" sz="1200" dirty="0"/>
                        <a:t>order-0002</a:t>
                      </a:r>
                    </a:p>
                  </a:txBody>
                  <a:tcPr/>
                </a:tc>
                <a:tc>
                  <a:txBody>
                    <a:bodyPr/>
                    <a:lstStyle/>
                    <a:p>
                      <a:r>
                        <a:rPr lang="en-US" sz="1200" dirty="0"/>
                        <a:t>order</a:t>
                      </a:r>
                    </a:p>
                  </a:txBody>
                  <a:tcPr/>
                </a:tc>
                <a:tc>
                  <a:txBody>
                    <a:bodyPr/>
                    <a:lstStyle/>
                    <a:p>
                      <a:r>
                        <a:rPr lang="en-US" sz="1200" dirty="0"/>
                        <a:t>delivered</a:t>
                      </a:r>
                    </a:p>
                  </a:txBody>
                  <a:tcPr/>
                </a:tc>
                <a:extLst>
                  <a:ext uri="{0D108BD9-81ED-4DB2-BD59-A6C34878D82A}">
                    <a16:rowId xmlns:a16="http://schemas.microsoft.com/office/drawing/2014/main" val="2144869569"/>
                  </a:ext>
                </a:extLst>
              </a:tr>
              <a:tr h="370840">
                <a:tc>
                  <a:txBody>
                    <a:bodyPr/>
                    <a:lstStyle/>
                    <a:p>
                      <a:r>
                        <a:rPr lang="en-US" sz="1200" dirty="0"/>
                        <a:t>order-0003</a:t>
                      </a:r>
                    </a:p>
                  </a:txBody>
                  <a:tcPr/>
                </a:tc>
                <a:tc>
                  <a:txBody>
                    <a:bodyPr/>
                    <a:lstStyle/>
                    <a:p>
                      <a:r>
                        <a:rPr lang="en-US" sz="1200" dirty="0"/>
                        <a:t>order</a:t>
                      </a:r>
                    </a:p>
                  </a:txBody>
                  <a:tcPr/>
                </a:tc>
                <a:tc>
                  <a:txBody>
                    <a:bodyPr/>
                    <a:lstStyle/>
                    <a:p>
                      <a:r>
                        <a:rPr lang="en-US" sz="1200" dirty="0"/>
                        <a:t>ready</a:t>
                      </a:r>
                    </a:p>
                  </a:txBody>
                  <a:tcPr/>
                </a:tc>
                <a:extLst>
                  <a:ext uri="{0D108BD9-81ED-4DB2-BD59-A6C34878D82A}">
                    <a16:rowId xmlns:a16="http://schemas.microsoft.com/office/drawing/2014/main" val="1390271627"/>
                  </a:ext>
                </a:extLst>
              </a:tr>
            </a:tbl>
          </a:graphicData>
        </a:graphic>
      </p:graphicFrame>
      <p:sp>
        <p:nvSpPr>
          <p:cNvPr id="6" name="Text Placeholder 3">
            <a:extLst>
              <a:ext uri="{FF2B5EF4-FFF2-40B4-BE49-F238E27FC236}">
                <a16:creationId xmlns:a16="http://schemas.microsoft.com/office/drawing/2014/main" id="{8AF09118-2EE4-F84E-A260-CBD21BB70A93}"/>
              </a:ext>
            </a:extLst>
          </p:cNvPr>
          <p:cNvSpPr txBox="1">
            <a:spLocks/>
          </p:cNvSpPr>
          <p:nvPr/>
        </p:nvSpPr>
        <p:spPr>
          <a:xfrm>
            <a:off x="2688112" y="1412609"/>
            <a:ext cx="7290775"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with {status} for {date}</a:t>
            </a:r>
          </a:p>
        </p:txBody>
      </p:sp>
      <p:grpSp>
        <p:nvGrpSpPr>
          <p:cNvPr id="7" name="Group 6">
            <a:extLst>
              <a:ext uri="{FF2B5EF4-FFF2-40B4-BE49-F238E27FC236}">
                <a16:creationId xmlns:a16="http://schemas.microsoft.com/office/drawing/2014/main" id="{303454DE-7510-D44B-B89E-47C31AFC6BC9}"/>
              </a:ext>
            </a:extLst>
          </p:cNvPr>
          <p:cNvGrpSpPr/>
          <p:nvPr/>
        </p:nvGrpSpPr>
        <p:grpSpPr>
          <a:xfrm>
            <a:off x="7172541" y="4126445"/>
            <a:ext cx="3047041" cy="1746361"/>
            <a:chOff x="8922367" y="1552565"/>
            <a:chExt cx="2114188" cy="1746361"/>
          </a:xfrm>
        </p:grpSpPr>
        <p:pic>
          <p:nvPicPr>
            <p:cNvPr id="10" name="Graphic 9" descr="Arrow: Slight curve">
              <a:extLst>
                <a:ext uri="{FF2B5EF4-FFF2-40B4-BE49-F238E27FC236}">
                  <a16:creationId xmlns:a16="http://schemas.microsoft.com/office/drawing/2014/main" id="{70FBF432-AD99-5243-B77C-46DB99BAFB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8708790" y="1766142"/>
              <a:ext cx="1166692" cy="739537"/>
            </a:xfrm>
            <a:prstGeom prst="rect">
              <a:avLst/>
            </a:prstGeom>
          </p:spPr>
        </p:pic>
        <p:sp>
          <p:nvSpPr>
            <p:cNvPr id="11" name="Text Placeholder 3">
              <a:extLst>
                <a:ext uri="{FF2B5EF4-FFF2-40B4-BE49-F238E27FC236}">
                  <a16:creationId xmlns:a16="http://schemas.microsoft.com/office/drawing/2014/main" id="{E1A4E233-49F0-8746-AD9C-EA4DEB7609B1}"/>
                </a:ext>
              </a:extLst>
            </p:cNvPr>
            <p:cNvSpPr txBox="1">
              <a:spLocks/>
            </p:cNvSpPr>
            <p:nvPr/>
          </p:nvSpPr>
          <p:spPr>
            <a:xfrm>
              <a:off x="9474295" y="2054191"/>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Oh no</a:t>
              </a:r>
            </a:p>
          </p:txBody>
        </p:sp>
      </p:grpSp>
    </p:spTree>
    <p:extLst>
      <p:ext uri="{BB962C8B-B14F-4D97-AF65-F5344CB8AC3E}">
        <p14:creationId xmlns:p14="http://schemas.microsoft.com/office/powerpoint/2010/main" val="209120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2" name="Text Placeholder 3">
            <a:extLst>
              <a:ext uri="{FF2B5EF4-FFF2-40B4-BE49-F238E27FC236}">
                <a16:creationId xmlns:a16="http://schemas.microsoft.com/office/drawing/2014/main" id="{9F35463A-6332-BE41-91A0-52F59BF408D6}"/>
              </a:ext>
            </a:extLst>
          </p:cNvPr>
          <p:cNvSpPr txBox="1">
            <a:spLocks/>
          </p:cNvSpPr>
          <p:nvPr/>
        </p:nvSpPr>
        <p:spPr>
          <a:xfrm>
            <a:off x="2688112" y="4409236"/>
            <a:ext cx="8113237" cy="120185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gsi-1 WHERE </a:t>
            </a:r>
          </a:p>
          <a:p>
            <a:r>
              <a:rPr lang="en-AU" sz="1400" b="0" dirty="0">
                <a:solidFill>
                  <a:schemeClr val="tx1">
                    <a:lumMod val="75000"/>
                  </a:schemeClr>
                </a:solidFill>
              </a:rPr>
              <a:t>	            sort/gsi-1-partition = ‘order’ AND </a:t>
            </a:r>
          </a:p>
          <a:p>
            <a:r>
              <a:rPr lang="en-AU" sz="1400" b="0" dirty="0">
                <a:solidFill>
                  <a:schemeClr val="tx1">
                    <a:lumMod val="75000"/>
                  </a:schemeClr>
                </a:solidFill>
              </a:rPr>
              <a:t>	            gsi-1-sort BEGINS ‘delivered/2019-05 '</a:t>
            </a: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2" y="1412609"/>
            <a:ext cx="7290775"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with {status} for {date}</a:t>
            </a:r>
          </a:p>
        </p:txBody>
      </p:sp>
      <p:graphicFrame>
        <p:nvGraphicFramePr>
          <p:cNvPr id="6" name="Table 5">
            <a:extLst>
              <a:ext uri="{FF2B5EF4-FFF2-40B4-BE49-F238E27FC236}">
                <a16:creationId xmlns:a16="http://schemas.microsoft.com/office/drawing/2014/main" id="{5635E416-E34A-4145-B6F8-FA0BC232D566}"/>
              </a:ext>
            </a:extLst>
          </p:cNvPr>
          <p:cNvGraphicFramePr>
            <a:graphicFrameLocks noGrp="1"/>
          </p:cNvGraphicFramePr>
          <p:nvPr>
            <p:extLst>
              <p:ext uri="{D42A27DB-BD31-4B8C-83A1-F6EECF244321}">
                <p14:modId xmlns:p14="http://schemas.microsoft.com/office/powerpoint/2010/main" val="2875399870"/>
              </p:ext>
            </p:extLst>
          </p:nvPr>
        </p:nvGraphicFramePr>
        <p:xfrm>
          <a:off x="2688112"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delivered/2019-05-01</a:t>
                      </a:r>
                    </a:p>
                  </a:txBody>
                  <a:tcPr/>
                </a:tc>
                <a:extLst>
                  <a:ext uri="{0D108BD9-81ED-4DB2-BD59-A6C34878D82A}">
                    <a16:rowId xmlns:a16="http://schemas.microsoft.com/office/drawing/2014/main" val="3935374214"/>
                  </a:ext>
                </a:extLst>
              </a:tr>
              <a:tr h="370840">
                <a:tc>
                  <a:txBody>
                    <a:bodyPr/>
                    <a:lstStyle/>
                    <a:p>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ready/2019-05-01</a:t>
                      </a:r>
                    </a:p>
                  </a:txBody>
                  <a:tcPr/>
                </a:tc>
                <a:extLst>
                  <a:ext uri="{0D108BD9-81ED-4DB2-BD59-A6C34878D82A}">
                    <a16:rowId xmlns:a16="http://schemas.microsoft.com/office/drawing/2014/main" val="2144869569"/>
                  </a:ext>
                </a:extLst>
              </a:tr>
              <a:tr h="370840">
                <a:tc>
                  <a:txBody>
                    <a:bodyPr/>
                    <a:lstStyle/>
                    <a:p>
                      <a:r>
                        <a:rPr lang="en-US" sz="1200" dirty="0"/>
                        <a:t>order-03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pending/2019-05-05</a:t>
                      </a:r>
                    </a:p>
                  </a:txBody>
                  <a:tcPr/>
                </a:tc>
                <a:extLst>
                  <a:ext uri="{0D108BD9-81ED-4DB2-BD59-A6C34878D82A}">
                    <a16:rowId xmlns:a16="http://schemas.microsoft.com/office/drawing/2014/main" val="1390271627"/>
                  </a:ext>
                </a:extLst>
              </a:tr>
            </a:tbl>
          </a:graphicData>
        </a:graphic>
      </p:graphicFrame>
    </p:spTree>
    <p:extLst>
      <p:ext uri="{BB962C8B-B14F-4D97-AF65-F5344CB8AC3E}">
        <p14:creationId xmlns:p14="http://schemas.microsoft.com/office/powerpoint/2010/main" val="2742815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8156350" cy="388269"/>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with {status} for {date} range </a:t>
            </a:r>
          </a:p>
        </p:txBody>
      </p:sp>
      <p:sp>
        <p:nvSpPr>
          <p:cNvPr id="7" name="Text Placeholder 3">
            <a:extLst>
              <a:ext uri="{FF2B5EF4-FFF2-40B4-BE49-F238E27FC236}">
                <a16:creationId xmlns:a16="http://schemas.microsoft.com/office/drawing/2014/main" id="{583A88F0-BF8E-D542-91AF-573B21322A65}"/>
              </a:ext>
            </a:extLst>
          </p:cNvPr>
          <p:cNvSpPr txBox="1">
            <a:spLocks/>
          </p:cNvSpPr>
          <p:nvPr/>
        </p:nvSpPr>
        <p:spPr>
          <a:xfrm>
            <a:off x="2688113" y="4409236"/>
            <a:ext cx="7781104" cy="944642"/>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gsi-1 WHERE </a:t>
            </a:r>
          </a:p>
          <a:p>
            <a:r>
              <a:rPr lang="en-AU" sz="1400" b="0" dirty="0">
                <a:solidFill>
                  <a:schemeClr val="tx1">
                    <a:lumMod val="75000"/>
                  </a:schemeClr>
                </a:solidFill>
              </a:rPr>
              <a:t>	            sort = ‘order’ AND </a:t>
            </a:r>
          </a:p>
          <a:p>
            <a:r>
              <a:rPr lang="en-AU" sz="1400" b="0" dirty="0">
                <a:solidFill>
                  <a:schemeClr val="tx1">
                    <a:lumMod val="75000"/>
                  </a:schemeClr>
                </a:solidFill>
              </a:rPr>
              <a:t>	            gsi-1-sort BETWEEN ‘delivered /2019-05-01’ AND ‘delivered/2019-05-03’</a:t>
            </a:r>
          </a:p>
          <a:p>
            <a:r>
              <a:rPr lang="en-AU" sz="1400" b="0" dirty="0">
                <a:solidFill>
                  <a:schemeClr val="tx1">
                    <a:lumMod val="75000"/>
                  </a:schemeClr>
                </a:solidFill>
              </a:rPr>
              <a:t>  </a:t>
            </a:r>
          </a:p>
        </p:txBody>
      </p:sp>
      <p:graphicFrame>
        <p:nvGraphicFramePr>
          <p:cNvPr id="12" name="Table 11">
            <a:extLst>
              <a:ext uri="{FF2B5EF4-FFF2-40B4-BE49-F238E27FC236}">
                <a16:creationId xmlns:a16="http://schemas.microsoft.com/office/drawing/2014/main" id="{C6314DA3-ECE5-DE44-8E25-043DB966E9F2}"/>
              </a:ext>
            </a:extLst>
          </p:cNvPr>
          <p:cNvGraphicFramePr>
            <a:graphicFrameLocks noGrp="1"/>
          </p:cNvGraphicFramePr>
          <p:nvPr>
            <p:extLst>
              <p:ext uri="{D42A27DB-BD31-4B8C-83A1-F6EECF244321}">
                <p14:modId xmlns:p14="http://schemas.microsoft.com/office/powerpoint/2010/main" val="3751891942"/>
              </p:ext>
            </p:extLst>
          </p:nvPr>
        </p:nvGraphicFramePr>
        <p:xfrm>
          <a:off x="2688112"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delivered/2019-05-01</a:t>
                      </a:r>
                    </a:p>
                  </a:txBody>
                  <a:tcPr/>
                </a:tc>
                <a:extLst>
                  <a:ext uri="{0D108BD9-81ED-4DB2-BD59-A6C34878D82A}">
                    <a16:rowId xmlns:a16="http://schemas.microsoft.com/office/drawing/2014/main" val="3935374214"/>
                  </a:ext>
                </a:extLst>
              </a:tr>
              <a:tr h="370840">
                <a:tc>
                  <a:txBody>
                    <a:bodyPr/>
                    <a:lstStyle/>
                    <a:p>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ready/2019-05-01</a:t>
                      </a:r>
                    </a:p>
                  </a:txBody>
                  <a:tcPr/>
                </a:tc>
                <a:extLst>
                  <a:ext uri="{0D108BD9-81ED-4DB2-BD59-A6C34878D82A}">
                    <a16:rowId xmlns:a16="http://schemas.microsoft.com/office/drawing/2014/main" val="2144869569"/>
                  </a:ext>
                </a:extLst>
              </a:tr>
              <a:tr h="370840">
                <a:tc>
                  <a:txBody>
                    <a:bodyPr/>
                    <a:lstStyle/>
                    <a:p>
                      <a:r>
                        <a:rPr lang="en-US" sz="1200" dirty="0"/>
                        <a:t>order-03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pending/2019-05-05</a:t>
                      </a:r>
                    </a:p>
                  </a:txBody>
                  <a:tcPr/>
                </a:tc>
                <a:extLst>
                  <a:ext uri="{0D108BD9-81ED-4DB2-BD59-A6C34878D82A}">
                    <a16:rowId xmlns:a16="http://schemas.microsoft.com/office/drawing/2014/main" val="1390271627"/>
                  </a:ext>
                </a:extLst>
              </a:tr>
            </a:tbl>
          </a:graphicData>
        </a:graphic>
      </p:graphicFrame>
    </p:spTree>
    <p:extLst>
      <p:ext uri="{BB962C8B-B14F-4D97-AF65-F5344CB8AC3E}">
        <p14:creationId xmlns:p14="http://schemas.microsoft.com/office/powerpoint/2010/main" val="2870757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for {date}</a:t>
            </a:r>
          </a:p>
        </p:txBody>
      </p:sp>
      <p:sp>
        <p:nvSpPr>
          <p:cNvPr id="7" name="Text Placeholder 3">
            <a:extLst>
              <a:ext uri="{FF2B5EF4-FFF2-40B4-BE49-F238E27FC236}">
                <a16:creationId xmlns:a16="http://schemas.microsoft.com/office/drawing/2014/main" id="{583A88F0-BF8E-D542-91AF-573B21322A65}"/>
              </a:ext>
            </a:extLst>
          </p:cNvPr>
          <p:cNvSpPr txBox="1">
            <a:spLocks/>
          </p:cNvSpPr>
          <p:nvPr/>
        </p:nvSpPr>
        <p:spPr>
          <a:xfrm>
            <a:off x="2688113" y="4409236"/>
            <a:ext cx="8549730"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gsi-1 WHERE sort = ‘order’ AND gsi-1-sort BEGINS ‘delivered/2019-05'</a:t>
            </a:r>
          </a:p>
          <a:p>
            <a:r>
              <a:rPr lang="en-AU" sz="1400" b="0" dirty="0">
                <a:solidFill>
                  <a:schemeClr val="tx1">
                    <a:lumMod val="75000"/>
                  </a:schemeClr>
                </a:solidFill>
              </a:rPr>
              <a:t>  </a:t>
            </a:r>
          </a:p>
        </p:txBody>
      </p:sp>
      <p:sp>
        <p:nvSpPr>
          <p:cNvPr id="8" name="Text Placeholder 3">
            <a:extLst>
              <a:ext uri="{FF2B5EF4-FFF2-40B4-BE49-F238E27FC236}">
                <a16:creationId xmlns:a16="http://schemas.microsoft.com/office/drawing/2014/main" id="{095FFF20-F0D8-C84F-917B-82CECF6B2175}"/>
              </a:ext>
            </a:extLst>
          </p:cNvPr>
          <p:cNvSpPr txBox="1">
            <a:spLocks/>
          </p:cNvSpPr>
          <p:nvPr/>
        </p:nvSpPr>
        <p:spPr>
          <a:xfrm>
            <a:off x="2688112" y="4819813"/>
            <a:ext cx="8549730"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gsi-1 WHERE sort = ‘order’ AND gsi-1-sort BEGINS ‘pending/2019-05'</a:t>
            </a:r>
          </a:p>
          <a:p>
            <a:r>
              <a:rPr lang="en-AU" sz="1400" b="0" dirty="0">
                <a:solidFill>
                  <a:schemeClr val="tx1">
                    <a:lumMod val="75000"/>
                  </a:schemeClr>
                </a:solidFill>
              </a:rPr>
              <a:t>  </a:t>
            </a:r>
          </a:p>
        </p:txBody>
      </p:sp>
      <p:sp>
        <p:nvSpPr>
          <p:cNvPr id="13" name="Text Placeholder 3">
            <a:extLst>
              <a:ext uri="{FF2B5EF4-FFF2-40B4-BE49-F238E27FC236}">
                <a16:creationId xmlns:a16="http://schemas.microsoft.com/office/drawing/2014/main" id="{A1DCCB74-0874-4844-8A29-90105D114496}"/>
              </a:ext>
            </a:extLst>
          </p:cNvPr>
          <p:cNvSpPr txBox="1">
            <a:spLocks/>
          </p:cNvSpPr>
          <p:nvPr/>
        </p:nvSpPr>
        <p:spPr>
          <a:xfrm>
            <a:off x="2688112" y="5230390"/>
            <a:ext cx="8549730"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gsi-1 WHERE sort = ‘order’ AND gsi-1-sort BEGINS ‘ready/2019-05'</a:t>
            </a:r>
          </a:p>
          <a:p>
            <a:r>
              <a:rPr lang="en-AU" sz="1400" b="0" dirty="0">
                <a:solidFill>
                  <a:schemeClr val="tx1">
                    <a:lumMod val="75000"/>
                  </a:schemeClr>
                </a:solidFill>
              </a:rPr>
              <a:t>  </a:t>
            </a:r>
          </a:p>
        </p:txBody>
      </p:sp>
      <p:graphicFrame>
        <p:nvGraphicFramePr>
          <p:cNvPr id="14" name="Table 13">
            <a:extLst>
              <a:ext uri="{FF2B5EF4-FFF2-40B4-BE49-F238E27FC236}">
                <a16:creationId xmlns:a16="http://schemas.microsoft.com/office/drawing/2014/main" id="{73B701E4-FE42-1C47-8682-0B91D96A044E}"/>
              </a:ext>
            </a:extLst>
          </p:cNvPr>
          <p:cNvGraphicFramePr>
            <a:graphicFrameLocks noGrp="1"/>
          </p:cNvGraphicFramePr>
          <p:nvPr>
            <p:extLst>
              <p:ext uri="{D42A27DB-BD31-4B8C-83A1-F6EECF244321}">
                <p14:modId xmlns:p14="http://schemas.microsoft.com/office/powerpoint/2010/main" val="58675682"/>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delivered/2019-05-01</a:t>
                      </a:r>
                    </a:p>
                  </a:txBody>
                  <a:tcPr/>
                </a:tc>
                <a:extLst>
                  <a:ext uri="{0D108BD9-81ED-4DB2-BD59-A6C34878D82A}">
                    <a16:rowId xmlns:a16="http://schemas.microsoft.com/office/drawing/2014/main" val="3935374214"/>
                  </a:ext>
                </a:extLst>
              </a:tr>
              <a:tr h="370840">
                <a:tc>
                  <a:txBody>
                    <a:bodyPr/>
                    <a:lstStyle/>
                    <a:p>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ready/2019-05-01</a:t>
                      </a:r>
                    </a:p>
                  </a:txBody>
                  <a:tcPr/>
                </a:tc>
                <a:extLst>
                  <a:ext uri="{0D108BD9-81ED-4DB2-BD59-A6C34878D82A}">
                    <a16:rowId xmlns:a16="http://schemas.microsoft.com/office/drawing/2014/main" val="2144869569"/>
                  </a:ext>
                </a:extLst>
              </a:tr>
              <a:tr h="370840">
                <a:tc>
                  <a:txBody>
                    <a:bodyPr/>
                    <a:lstStyle/>
                    <a:p>
                      <a:r>
                        <a:rPr lang="en-US" sz="1200" dirty="0"/>
                        <a:t>order-03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pending/2019-05-01</a:t>
                      </a:r>
                    </a:p>
                  </a:txBody>
                  <a:tcPr/>
                </a:tc>
                <a:extLst>
                  <a:ext uri="{0D108BD9-81ED-4DB2-BD59-A6C34878D82A}">
                    <a16:rowId xmlns:a16="http://schemas.microsoft.com/office/drawing/2014/main" val="1390271627"/>
                  </a:ext>
                </a:extLst>
              </a:tr>
            </a:tbl>
          </a:graphicData>
        </a:graphic>
      </p:graphicFrame>
    </p:spTree>
    <p:extLst>
      <p:ext uri="{BB962C8B-B14F-4D97-AF65-F5344CB8AC3E}">
        <p14:creationId xmlns:p14="http://schemas.microsoft.com/office/powerpoint/2010/main" val="2933852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1595901"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for a month</a:t>
            </a:r>
          </a:p>
        </p:txBody>
      </p:sp>
      <p:graphicFrame>
        <p:nvGraphicFramePr>
          <p:cNvPr id="14" name="Table 13">
            <a:extLst>
              <a:ext uri="{FF2B5EF4-FFF2-40B4-BE49-F238E27FC236}">
                <a16:creationId xmlns:a16="http://schemas.microsoft.com/office/drawing/2014/main" id="{73B701E4-FE42-1C47-8682-0B91D96A044E}"/>
              </a:ext>
            </a:extLst>
          </p:cNvPr>
          <p:cNvGraphicFramePr>
            <a:graphicFrameLocks noGrp="1"/>
          </p:cNvGraphicFramePr>
          <p:nvPr>
            <p:extLst>
              <p:ext uri="{D42A27DB-BD31-4B8C-83A1-F6EECF244321}">
                <p14:modId xmlns:p14="http://schemas.microsoft.com/office/powerpoint/2010/main" val="635866514"/>
              </p:ext>
            </p:extLst>
          </p:nvPr>
        </p:nvGraphicFramePr>
        <p:xfrm>
          <a:off x="1595901" y="2498407"/>
          <a:ext cx="8328684" cy="1483360"/>
        </p:xfrm>
        <a:graphic>
          <a:graphicData uri="http://schemas.openxmlformats.org/drawingml/2006/table">
            <a:tbl>
              <a:tblPr firstRow="1" bandRow="1">
                <a:tableStyleId>{00A15C55-8517-42AA-B614-E9B94910E393}</a:tableStyleId>
              </a:tblPr>
              <a:tblGrid>
                <a:gridCol w="1468141">
                  <a:extLst>
                    <a:ext uri="{9D8B030D-6E8A-4147-A177-3AD203B41FA5}">
                      <a16:colId xmlns:a16="http://schemas.microsoft.com/office/drawing/2014/main" val="3001154981"/>
                    </a:ext>
                  </a:extLst>
                </a:gridCol>
                <a:gridCol w="3144253">
                  <a:extLst>
                    <a:ext uri="{9D8B030D-6E8A-4147-A177-3AD203B41FA5}">
                      <a16:colId xmlns:a16="http://schemas.microsoft.com/office/drawing/2014/main" val="766070473"/>
                    </a:ext>
                  </a:extLst>
                </a:gridCol>
                <a:gridCol w="1860884">
                  <a:extLst>
                    <a:ext uri="{9D8B030D-6E8A-4147-A177-3AD203B41FA5}">
                      <a16:colId xmlns:a16="http://schemas.microsoft.com/office/drawing/2014/main" val="3411054822"/>
                    </a:ext>
                  </a:extLst>
                </a:gridCol>
                <a:gridCol w="1855406">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sort/gsi-1-partition/gsi-2-partition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gsi-2-sort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ready</a:t>
                      </a:r>
                    </a:p>
                  </a:txBody>
                  <a:tcPr/>
                </a:tc>
                <a:tc>
                  <a:txBody>
                    <a:bodyPr/>
                    <a:lstStyle/>
                    <a:p>
                      <a:r>
                        <a:rPr lang="en-US" sz="1200" dirty="0"/>
                        <a:t>2019-05-01</a:t>
                      </a:r>
                    </a:p>
                  </a:txBody>
                  <a:tcPr/>
                </a:tc>
                <a:extLst>
                  <a:ext uri="{0D108BD9-81ED-4DB2-BD59-A6C34878D82A}">
                    <a16:rowId xmlns:a16="http://schemas.microsoft.com/office/drawing/2014/main" val="3935374214"/>
                  </a:ext>
                </a:extLst>
              </a:tr>
              <a:tr h="370840">
                <a:tc>
                  <a:txBody>
                    <a:bodyPr/>
                    <a:lstStyle/>
                    <a:p>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delivered</a:t>
                      </a:r>
                    </a:p>
                  </a:txBody>
                  <a:tcPr/>
                </a:tc>
                <a:tc>
                  <a:txBody>
                    <a:bodyPr/>
                    <a:lstStyle/>
                    <a:p>
                      <a:r>
                        <a:rPr lang="en-US" sz="1200" dirty="0"/>
                        <a:t>2019-05-02</a:t>
                      </a:r>
                    </a:p>
                  </a:txBody>
                  <a:tcPr/>
                </a:tc>
                <a:extLst>
                  <a:ext uri="{0D108BD9-81ED-4DB2-BD59-A6C34878D82A}">
                    <a16:rowId xmlns:a16="http://schemas.microsoft.com/office/drawing/2014/main" val="2144869569"/>
                  </a:ext>
                </a:extLst>
              </a:tr>
              <a:tr h="370840">
                <a:tc>
                  <a:txBody>
                    <a:bodyPr/>
                    <a:lstStyle/>
                    <a:p>
                      <a:r>
                        <a:rPr lang="en-US" sz="1200" dirty="0"/>
                        <a:t>order-03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ready</a:t>
                      </a:r>
                    </a:p>
                  </a:txBody>
                  <a:tcPr/>
                </a:tc>
                <a:tc>
                  <a:txBody>
                    <a:bodyPr/>
                    <a:lstStyle/>
                    <a:p>
                      <a:r>
                        <a:rPr lang="en-US" sz="1200" dirty="0"/>
                        <a:t>2019-05-03</a:t>
                      </a:r>
                    </a:p>
                  </a:txBody>
                  <a:tcPr/>
                </a:tc>
                <a:extLst>
                  <a:ext uri="{0D108BD9-81ED-4DB2-BD59-A6C34878D82A}">
                    <a16:rowId xmlns:a16="http://schemas.microsoft.com/office/drawing/2014/main" val="1390271627"/>
                  </a:ext>
                </a:extLst>
              </a:tr>
            </a:tbl>
          </a:graphicData>
        </a:graphic>
      </p:graphicFrame>
      <p:grpSp>
        <p:nvGrpSpPr>
          <p:cNvPr id="10" name="Group 9">
            <a:extLst>
              <a:ext uri="{FF2B5EF4-FFF2-40B4-BE49-F238E27FC236}">
                <a16:creationId xmlns:a16="http://schemas.microsoft.com/office/drawing/2014/main" id="{DC0076E3-BACA-3E4A-BBCD-9B923DD58FE1}"/>
              </a:ext>
            </a:extLst>
          </p:cNvPr>
          <p:cNvGrpSpPr/>
          <p:nvPr/>
        </p:nvGrpSpPr>
        <p:grpSpPr>
          <a:xfrm>
            <a:off x="6190648" y="4745566"/>
            <a:ext cx="4612018" cy="1623015"/>
            <a:chOff x="7806841" y="2102741"/>
            <a:chExt cx="3200044" cy="1623015"/>
          </a:xfrm>
        </p:grpSpPr>
        <p:pic>
          <p:nvPicPr>
            <p:cNvPr id="11" name="Graphic 10" descr="Arrow: Slight curve">
              <a:extLst>
                <a:ext uri="{FF2B5EF4-FFF2-40B4-BE49-F238E27FC236}">
                  <a16:creationId xmlns:a16="http://schemas.microsoft.com/office/drawing/2014/main" id="{20B086E9-1A48-AF43-824E-73B405FD9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239462" flipH="1">
              <a:off x="7806841" y="2102741"/>
              <a:ext cx="809509" cy="1065847"/>
            </a:xfrm>
            <a:prstGeom prst="rect">
              <a:avLst/>
            </a:prstGeom>
          </p:spPr>
        </p:pic>
        <p:sp>
          <p:nvSpPr>
            <p:cNvPr id="12" name="Text Placeholder 3">
              <a:extLst>
                <a:ext uri="{FF2B5EF4-FFF2-40B4-BE49-F238E27FC236}">
                  <a16:creationId xmlns:a16="http://schemas.microsoft.com/office/drawing/2014/main" id="{AB2599C0-56C5-F846-9846-8FA39EF62A47}"/>
                </a:ext>
              </a:extLst>
            </p:cNvPr>
            <p:cNvSpPr txBox="1">
              <a:spLocks/>
            </p:cNvSpPr>
            <p:nvPr/>
          </p:nvSpPr>
          <p:spPr>
            <a:xfrm>
              <a:off x="8563610" y="2481021"/>
              <a:ext cx="2443275"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Indexes increase cost </a:t>
              </a:r>
              <a:br>
                <a:rPr lang="en-US" dirty="0"/>
              </a:br>
              <a:r>
                <a:rPr lang="en-US" dirty="0"/>
                <a:t>(latency and $)</a:t>
              </a:r>
            </a:p>
          </p:txBody>
        </p:sp>
      </p:grpSp>
      <p:sp>
        <p:nvSpPr>
          <p:cNvPr id="15" name="Text Placeholder 3">
            <a:extLst>
              <a:ext uri="{FF2B5EF4-FFF2-40B4-BE49-F238E27FC236}">
                <a16:creationId xmlns:a16="http://schemas.microsoft.com/office/drawing/2014/main" id="{759B407F-95BC-9643-AECE-5E96C40624CF}"/>
              </a:ext>
            </a:extLst>
          </p:cNvPr>
          <p:cNvSpPr txBox="1">
            <a:spLocks/>
          </p:cNvSpPr>
          <p:nvPr/>
        </p:nvSpPr>
        <p:spPr>
          <a:xfrm>
            <a:off x="1595901" y="4329573"/>
            <a:ext cx="8113237" cy="120185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a:t>
            </a:r>
            <a:r>
              <a:rPr lang="en-AU" sz="1400" dirty="0">
                <a:solidFill>
                  <a:schemeClr val="tx1">
                    <a:lumMod val="75000"/>
                  </a:schemeClr>
                </a:solidFill>
              </a:rPr>
              <a:t>gsi-2</a:t>
            </a:r>
            <a:r>
              <a:rPr lang="en-AU" sz="1400" b="0" dirty="0">
                <a:solidFill>
                  <a:schemeClr val="tx1">
                    <a:lumMod val="75000"/>
                  </a:schemeClr>
                </a:solidFill>
              </a:rPr>
              <a:t> WHERE </a:t>
            </a:r>
          </a:p>
          <a:p>
            <a:r>
              <a:rPr lang="en-AU" sz="1400" b="0" dirty="0">
                <a:solidFill>
                  <a:schemeClr val="tx1">
                    <a:lumMod val="75000"/>
                  </a:schemeClr>
                </a:solidFill>
              </a:rPr>
              <a:t>	            </a:t>
            </a:r>
            <a:r>
              <a:rPr lang="en-AU" sz="1400" dirty="0">
                <a:solidFill>
                  <a:schemeClr val="tx1">
                    <a:lumMod val="75000"/>
                  </a:schemeClr>
                </a:solidFill>
              </a:rPr>
              <a:t>sort/gsi-1-partition/gsi-2-partition </a:t>
            </a:r>
            <a:r>
              <a:rPr lang="en-AU" sz="1400" b="0" dirty="0">
                <a:solidFill>
                  <a:schemeClr val="tx1">
                    <a:lumMod val="75000"/>
                  </a:schemeClr>
                </a:solidFill>
              </a:rPr>
              <a:t>= ‘order’ AND </a:t>
            </a:r>
          </a:p>
          <a:p>
            <a:r>
              <a:rPr lang="en-AU" sz="1400" b="0" dirty="0">
                <a:solidFill>
                  <a:schemeClr val="tx1">
                    <a:lumMod val="75000"/>
                  </a:schemeClr>
                </a:solidFill>
              </a:rPr>
              <a:t>	            gsi-2-sort BEGINS ‘2019-05 '</a:t>
            </a:r>
          </a:p>
        </p:txBody>
      </p:sp>
      <p:grpSp>
        <p:nvGrpSpPr>
          <p:cNvPr id="13" name="Group 12">
            <a:extLst>
              <a:ext uri="{FF2B5EF4-FFF2-40B4-BE49-F238E27FC236}">
                <a16:creationId xmlns:a16="http://schemas.microsoft.com/office/drawing/2014/main" id="{016F9404-F214-2E4F-9276-079F35011BEC}"/>
              </a:ext>
            </a:extLst>
          </p:cNvPr>
          <p:cNvGrpSpPr/>
          <p:nvPr/>
        </p:nvGrpSpPr>
        <p:grpSpPr>
          <a:xfrm>
            <a:off x="7916205" y="1090798"/>
            <a:ext cx="2251585" cy="1459162"/>
            <a:chOff x="10530231" y="2542463"/>
            <a:chExt cx="1562260" cy="1459162"/>
          </a:xfrm>
        </p:grpSpPr>
        <p:pic>
          <p:nvPicPr>
            <p:cNvPr id="16" name="Graphic 15" descr="Arrow: Slight curve">
              <a:extLst>
                <a:ext uri="{FF2B5EF4-FFF2-40B4-BE49-F238E27FC236}">
                  <a16:creationId xmlns:a16="http://schemas.microsoft.com/office/drawing/2014/main" id="{5A72F108-DBE6-2C4C-B417-0113126AF9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446927" flipV="1">
              <a:off x="11040647" y="3048510"/>
              <a:ext cx="1166693" cy="739537"/>
            </a:xfrm>
            <a:prstGeom prst="rect">
              <a:avLst/>
            </a:prstGeom>
          </p:spPr>
        </p:pic>
        <p:sp>
          <p:nvSpPr>
            <p:cNvPr id="17" name="Text Placeholder 3">
              <a:extLst>
                <a:ext uri="{FF2B5EF4-FFF2-40B4-BE49-F238E27FC236}">
                  <a16:creationId xmlns:a16="http://schemas.microsoft.com/office/drawing/2014/main" id="{40652481-9017-6C4E-AE65-5B017EA1E0C2}"/>
                </a:ext>
              </a:extLst>
            </p:cNvPr>
            <p:cNvSpPr txBox="1">
              <a:spLocks/>
            </p:cNvSpPr>
            <p:nvPr/>
          </p:nvSpPr>
          <p:spPr>
            <a:xfrm>
              <a:off x="10530231" y="254246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another Index</a:t>
              </a:r>
            </a:p>
          </p:txBody>
        </p:sp>
      </p:grpSp>
    </p:spTree>
    <p:extLst>
      <p:ext uri="{BB962C8B-B14F-4D97-AF65-F5344CB8AC3E}">
        <p14:creationId xmlns:p14="http://schemas.microsoft.com/office/powerpoint/2010/main" val="4077888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graphicFrame>
        <p:nvGraphicFramePr>
          <p:cNvPr id="14" name="Table 13">
            <a:extLst>
              <a:ext uri="{FF2B5EF4-FFF2-40B4-BE49-F238E27FC236}">
                <a16:creationId xmlns:a16="http://schemas.microsoft.com/office/drawing/2014/main" id="{73B701E4-FE42-1C47-8682-0B91D96A044E}"/>
              </a:ext>
            </a:extLst>
          </p:cNvPr>
          <p:cNvGraphicFramePr>
            <a:graphicFrameLocks noGrp="1"/>
          </p:cNvGraphicFramePr>
          <p:nvPr/>
        </p:nvGraphicFramePr>
        <p:xfrm>
          <a:off x="1595901" y="2498407"/>
          <a:ext cx="8328684" cy="1483360"/>
        </p:xfrm>
        <a:graphic>
          <a:graphicData uri="http://schemas.openxmlformats.org/drawingml/2006/table">
            <a:tbl>
              <a:tblPr firstRow="1" bandRow="1">
                <a:tableStyleId>{00A15C55-8517-42AA-B614-E9B94910E393}</a:tableStyleId>
              </a:tblPr>
              <a:tblGrid>
                <a:gridCol w="1468141">
                  <a:extLst>
                    <a:ext uri="{9D8B030D-6E8A-4147-A177-3AD203B41FA5}">
                      <a16:colId xmlns:a16="http://schemas.microsoft.com/office/drawing/2014/main" val="3001154981"/>
                    </a:ext>
                  </a:extLst>
                </a:gridCol>
                <a:gridCol w="3144253">
                  <a:extLst>
                    <a:ext uri="{9D8B030D-6E8A-4147-A177-3AD203B41FA5}">
                      <a16:colId xmlns:a16="http://schemas.microsoft.com/office/drawing/2014/main" val="766070473"/>
                    </a:ext>
                  </a:extLst>
                </a:gridCol>
                <a:gridCol w="1860884">
                  <a:extLst>
                    <a:ext uri="{9D8B030D-6E8A-4147-A177-3AD203B41FA5}">
                      <a16:colId xmlns:a16="http://schemas.microsoft.com/office/drawing/2014/main" val="3411054822"/>
                    </a:ext>
                  </a:extLst>
                </a:gridCol>
                <a:gridCol w="1855406">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sort/gsi-1-partition/gsi-2-partition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gsi-2-sort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ready</a:t>
                      </a:r>
                    </a:p>
                  </a:txBody>
                  <a:tcPr/>
                </a:tc>
                <a:tc>
                  <a:txBody>
                    <a:bodyPr/>
                    <a:lstStyle/>
                    <a:p>
                      <a:r>
                        <a:rPr lang="en-US" sz="1200" dirty="0"/>
                        <a:t>2019-05-01</a:t>
                      </a:r>
                    </a:p>
                  </a:txBody>
                  <a:tcPr/>
                </a:tc>
                <a:extLst>
                  <a:ext uri="{0D108BD9-81ED-4DB2-BD59-A6C34878D82A}">
                    <a16:rowId xmlns:a16="http://schemas.microsoft.com/office/drawing/2014/main" val="3935374214"/>
                  </a:ext>
                </a:extLst>
              </a:tr>
              <a:tr h="370840">
                <a:tc>
                  <a:txBody>
                    <a:bodyPr/>
                    <a:lstStyle/>
                    <a:p>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delivered</a:t>
                      </a:r>
                    </a:p>
                  </a:txBody>
                  <a:tcPr/>
                </a:tc>
                <a:tc>
                  <a:txBody>
                    <a:bodyPr/>
                    <a:lstStyle/>
                    <a:p>
                      <a:r>
                        <a:rPr lang="en-US" sz="1200" dirty="0"/>
                        <a:t>2019-05-02</a:t>
                      </a:r>
                    </a:p>
                  </a:txBody>
                  <a:tcPr/>
                </a:tc>
                <a:extLst>
                  <a:ext uri="{0D108BD9-81ED-4DB2-BD59-A6C34878D82A}">
                    <a16:rowId xmlns:a16="http://schemas.microsoft.com/office/drawing/2014/main" val="2144869569"/>
                  </a:ext>
                </a:extLst>
              </a:tr>
              <a:tr h="370840">
                <a:tc>
                  <a:txBody>
                    <a:bodyPr/>
                    <a:lstStyle/>
                    <a:p>
                      <a:r>
                        <a:rPr lang="en-US" sz="1200" dirty="0"/>
                        <a:t>order-03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r>
                        <a:rPr lang="en-US" sz="1200" dirty="0"/>
                        <a:t>ready</a:t>
                      </a:r>
                    </a:p>
                  </a:txBody>
                  <a:tcPr/>
                </a:tc>
                <a:tc>
                  <a:txBody>
                    <a:bodyPr/>
                    <a:lstStyle/>
                    <a:p>
                      <a:r>
                        <a:rPr lang="en-US" sz="1200" dirty="0"/>
                        <a:t>2019-05-03</a:t>
                      </a:r>
                    </a:p>
                  </a:txBody>
                  <a:tcPr/>
                </a:tc>
                <a:extLst>
                  <a:ext uri="{0D108BD9-81ED-4DB2-BD59-A6C34878D82A}">
                    <a16:rowId xmlns:a16="http://schemas.microsoft.com/office/drawing/2014/main" val="1390271627"/>
                  </a:ext>
                </a:extLst>
              </a:tr>
            </a:tbl>
          </a:graphicData>
        </a:graphic>
      </p:graphicFrame>
      <p:grpSp>
        <p:nvGrpSpPr>
          <p:cNvPr id="10" name="Group 9">
            <a:extLst>
              <a:ext uri="{FF2B5EF4-FFF2-40B4-BE49-F238E27FC236}">
                <a16:creationId xmlns:a16="http://schemas.microsoft.com/office/drawing/2014/main" id="{DC0076E3-BACA-3E4A-BBCD-9B923DD58FE1}"/>
              </a:ext>
            </a:extLst>
          </p:cNvPr>
          <p:cNvGrpSpPr/>
          <p:nvPr/>
        </p:nvGrpSpPr>
        <p:grpSpPr>
          <a:xfrm>
            <a:off x="6302943" y="4305657"/>
            <a:ext cx="4612018" cy="1623015"/>
            <a:chOff x="7806841" y="2102741"/>
            <a:chExt cx="3200044" cy="1623015"/>
          </a:xfrm>
        </p:grpSpPr>
        <p:pic>
          <p:nvPicPr>
            <p:cNvPr id="11" name="Graphic 10" descr="Arrow: Slight curve">
              <a:extLst>
                <a:ext uri="{FF2B5EF4-FFF2-40B4-BE49-F238E27FC236}">
                  <a16:creationId xmlns:a16="http://schemas.microsoft.com/office/drawing/2014/main" id="{20B086E9-1A48-AF43-824E-73B405FD9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93335" flipH="1" flipV="1">
              <a:off x="7806841" y="2102741"/>
              <a:ext cx="809509" cy="1065847"/>
            </a:xfrm>
            <a:prstGeom prst="rect">
              <a:avLst/>
            </a:prstGeom>
          </p:spPr>
        </p:pic>
        <p:sp>
          <p:nvSpPr>
            <p:cNvPr id="12" name="Text Placeholder 3">
              <a:extLst>
                <a:ext uri="{FF2B5EF4-FFF2-40B4-BE49-F238E27FC236}">
                  <a16:creationId xmlns:a16="http://schemas.microsoft.com/office/drawing/2014/main" id="{AB2599C0-56C5-F846-9846-8FA39EF62A47}"/>
                </a:ext>
              </a:extLst>
            </p:cNvPr>
            <p:cNvSpPr txBox="1">
              <a:spLocks/>
            </p:cNvSpPr>
            <p:nvPr/>
          </p:nvSpPr>
          <p:spPr>
            <a:xfrm>
              <a:off x="8563610" y="2481021"/>
              <a:ext cx="2443275"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can’t combine GSIs</a:t>
              </a:r>
            </a:p>
          </p:txBody>
        </p:sp>
      </p:grpSp>
      <p:sp>
        <p:nvSpPr>
          <p:cNvPr id="13" name="Text Placeholder 3">
            <a:extLst>
              <a:ext uri="{FF2B5EF4-FFF2-40B4-BE49-F238E27FC236}">
                <a16:creationId xmlns:a16="http://schemas.microsoft.com/office/drawing/2014/main" id="{C7A12AD3-E158-BF41-96FE-C27950360495}"/>
              </a:ext>
            </a:extLst>
          </p:cNvPr>
          <p:cNvSpPr txBox="1">
            <a:spLocks/>
          </p:cNvSpPr>
          <p:nvPr/>
        </p:nvSpPr>
        <p:spPr>
          <a:xfrm>
            <a:off x="1595901" y="4409236"/>
            <a:ext cx="8113237" cy="120185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sort-data-index WHERE </a:t>
            </a:r>
          </a:p>
          <a:p>
            <a:r>
              <a:rPr lang="en-AU" sz="1400" b="0" dirty="0">
                <a:solidFill>
                  <a:schemeClr val="tx1">
                    <a:lumMod val="75000"/>
                  </a:schemeClr>
                </a:solidFill>
              </a:rPr>
              <a:t>	            sort/gsi-1-partition = ‘order’ AND </a:t>
            </a:r>
          </a:p>
          <a:p>
            <a:r>
              <a:rPr lang="en-AU" sz="1400" b="0" dirty="0">
                <a:solidFill>
                  <a:schemeClr val="tx1">
                    <a:lumMod val="75000"/>
                  </a:schemeClr>
                </a:solidFill>
              </a:rPr>
              <a:t>	            gsi-1-sort = ‘delivered ‘</a:t>
            </a:r>
          </a:p>
          <a:p>
            <a:r>
              <a:rPr lang="en-AU" sz="1400" b="0" dirty="0">
                <a:solidFill>
                  <a:schemeClr val="tx1">
                    <a:lumMod val="75000"/>
                  </a:schemeClr>
                </a:solidFill>
              </a:rPr>
              <a:t>	            gsi-2-sort = ‘2019-05 '</a:t>
            </a:r>
          </a:p>
          <a:p>
            <a:endParaRPr lang="en-AU" sz="1400" b="0" dirty="0">
              <a:solidFill>
                <a:schemeClr val="tx1">
                  <a:lumMod val="75000"/>
                </a:schemeClr>
              </a:solidFill>
            </a:endParaRPr>
          </a:p>
        </p:txBody>
      </p:sp>
      <p:sp>
        <p:nvSpPr>
          <p:cNvPr id="17" name="Text Placeholder 3">
            <a:extLst>
              <a:ext uri="{FF2B5EF4-FFF2-40B4-BE49-F238E27FC236}">
                <a16:creationId xmlns:a16="http://schemas.microsoft.com/office/drawing/2014/main" id="{37CAC076-A2AB-3545-84F5-FDFB7EC1F9E6}"/>
              </a:ext>
            </a:extLst>
          </p:cNvPr>
          <p:cNvSpPr txBox="1">
            <a:spLocks/>
          </p:cNvSpPr>
          <p:nvPr/>
        </p:nvSpPr>
        <p:spPr>
          <a:xfrm>
            <a:off x="1595901" y="1412609"/>
            <a:ext cx="7419762" cy="439718"/>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with {status} for {date}</a:t>
            </a:r>
          </a:p>
        </p:txBody>
      </p:sp>
    </p:spTree>
    <p:extLst>
      <p:ext uri="{BB962C8B-B14F-4D97-AF65-F5344CB8AC3E}">
        <p14:creationId xmlns:p14="http://schemas.microsoft.com/office/powerpoint/2010/main" val="2768471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1595901"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so of course …</a:t>
            </a:r>
          </a:p>
        </p:txBody>
      </p:sp>
      <p:graphicFrame>
        <p:nvGraphicFramePr>
          <p:cNvPr id="14" name="Table 13">
            <a:extLst>
              <a:ext uri="{FF2B5EF4-FFF2-40B4-BE49-F238E27FC236}">
                <a16:creationId xmlns:a16="http://schemas.microsoft.com/office/drawing/2014/main" id="{73B701E4-FE42-1C47-8682-0B91D96A044E}"/>
              </a:ext>
            </a:extLst>
          </p:cNvPr>
          <p:cNvGraphicFramePr>
            <a:graphicFrameLocks noGrp="1"/>
          </p:cNvGraphicFramePr>
          <p:nvPr>
            <p:extLst>
              <p:ext uri="{D42A27DB-BD31-4B8C-83A1-F6EECF244321}">
                <p14:modId xmlns:p14="http://schemas.microsoft.com/office/powerpoint/2010/main" val="2080205566"/>
              </p:ext>
            </p:extLst>
          </p:nvPr>
        </p:nvGraphicFramePr>
        <p:xfrm>
          <a:off x="1595901" y="2498407"/>
          <a:ext cx="8328684" cy="1483360"/>
        </p:xfrm>
        <a:graphic>
          <a:graphicData uri="http://schemas.openxmlformats.org/drawingml/2006/table">
            <a:tbl>
              <a:tblPr firstRow="1" bandRow="1">
                <a:tableStyleId>{00A15C55-8517-42AA-B614-E9B94910E393}</a:tableStyleId>
              </a:tblPr>
              <a:tblGrid>
                <a:gridCol w="1468141">
                  <a:extLst>
                    <a:ext uri="{9D8B030D-6E8A-4147-A177-3AD203B41FA5}">
                      <a16:colId xmlns:a16="http://schemas.microsoft.com/office/drawing/2014/main" val="3001154981"/>
                    </a:ext>
                  </a:extLst>
                </a:gridCol>
                <a:gridCol w="3144253">
                  <a:extLst>
                    <a:ext uri="{9D8B030D-6E8A-4147-A177-3AD203B41FA5}">
                      <a16:colId xmlns:a16="http://schemas.microsoft.com/office/drawing/2014/main" val="766070473"/>
                    </a:ext>
                  </a:extLst>
                </a:gridCol>
                <a:gridCol w="1860884">
                  <a:extLst>
                    <a:ext uri="{9D8B030D-6E8A-4147-A177-3AD203B41FA5}">
                      <a16:colId xmlns:a16="http://schemas.microsoft.com/office/drawing/2014/main" val="3411054822"/>
                    </a:ext>
                  </a:extLst>
                </a:gridCol>
                <a:gridCol w="1855406">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sort/gsi-1-partition/gsi-2-partition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gsi-2-sort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ready/2019-05-01</a:t>
                      </a:r>
                    </a:p>
                  </a:txBody>
                  <a:tcPr/>
                </a:tc>
                <a:tc>
                  <a:txBody>
                    <a:bodyPr/>
                    <a:lstStyle/>
                    <a:p>
                      <a:r>
                        <a:rPr lang="en-US" sz="1200" dirty="0"/>
                        <a:t>2019-05-01</a:t>
                      </a:r>
                    </a:p>
                  </a:txBody>
                  <a:tcPr/>
                </a:tc>
                <a:extLst>
                  <a:ext uri="{0D108BD9-81ED-4DB2-BD59-A6C34878D82A}">
                    <a16:rowId xmlns:a16="http://schemas.microsoft.com/office/drawing/2014/main" val="3935374214"/>
                  </a:ext>
                </a:extLst>
              </a:tr>
              <a:tr h="370840">
                <a:tc>
                  <a:txBody>
                    <a:bodyPr/>
                    <a:lstStyle/>
                    <a:p>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delivered/019-05-02</a:t>
                      </a:r>
                    </a:p>
                  </a:txBody>
                  <a:tcPr/>
                </a:tc>
                <a:tc>
                  <a:txBody>
                    <a:bodyPr/>
                    <a:lstStyle/>
                    <a:p>
                      <a:r>
                        <a:rPr lang="en-US" sz="1200" dirty="0"/>
                        <a:t>2019-05-02</a:t>
                      </a:r>
                    </a:p>
                  </a:txBody>
                  <a:tcPr/>
                </a:tc>
                <a:extLst>
                  <a:ext uri="{0D108BD9-81ED-4DB2-BD59-A6C34878D82A}">
                    <a16:rowId xmlns:a16="http://schemas.microsoft.com/office/drawing/2014/main" val="2144869569"/>
                  </a:ext>
                </a:extLst>
              </a:tr>
              <a:tr h="370840">
                <a:tc>
                  <a:txBody>
                    <a:bodyPr/>
                    <a:lstStyle/>
                    <a:p>
                      <a:r>
                        <a:rPr lang="en-US" sz="1200" dirty="0"/>
                        <a:t>order-03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ready/2019-05-03</a:t>
                      </a:r>
                    </a:p>
                  </a:txBody>
                  <a:tcPr/>
                </a:tc>
                <a:tc>
                  <a:txBody>
                    <a:bodyPr/>
                    <a:lstStyle/>
                    <a:p>
                      <a:r>
                        <a:rPr lang="en-US" sz="1200" dirty="0"/>
                        <a:t>2019-05-03</a:t>
                      </a:r>
                    </a:p>
                  </a:txBody>
                  <a:tcPr/>
                </a:tc>
                <a:extLst>
                  <a:ext uri="{0D108BD9-81ED-4DB2-BD59-A6C34878D82A}">
                    <a16:rowId xmlns:a16="http://schemas.microsoft.com/office/drawing/2014/main" val="1390271627"/>
                  </a:ext>
                </a:extLst>
              </a:tr>
            </a:tbl>
          </a:graphicData>
        </a:graphic>
      </p:graphicFrame>
      <p:grpSp>
        <p:nvGrpSpPr>
          <p:cNvPr id="10" name="Group 9">
            <a:extLst>
              <a:ext uri="{FF2B5EF4-FFF2-40B4-BE49-F238E27FC236}">
                <a16:creationId xmlns:a16="http://schemas.microsoft.com/office/drawing/2014/main" id="{DC0076E3-BACA-3E4A-BBCD-9B923DD58FE1}"/>
              </a:ext>
            </a:extLst>
          </p:cNvPr>
          <p:cNvGrpSpPr/>
          <p:nvPr/>
        </p:nvGrpSpPr>
        <p:grpSpPr>
          <a:xfrm>
            <a:off x="2904743" y="3967981"/>
            <a:ext cx="4389041" cy="1593976"/>
            <a:chOff x="5335679" y="1318659"/>
            <a:chExt cx="3045331" cy="1593976"/>
          </a:xfrm>
        </p:grpSpPr>
        <p:pic>
          <p:nvPicPr>
            <p:cNvPr id="11" name="Graphic 10" descr="Arrow: Slight curve">
              <a:extLst>
                <a:ext uri="{FF2B5EF4-FFF2-40B4-BE49-F238E27FC236}">
                  <a16:creationId xmlns:a16="http://schemas.microsoft.com/office/drawing/2014/main" id="{20B086E9-1A48-AF43-824E-73B405FD9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100000">
              <a:off x="7427895" y="1532237"/>
              <a:ext cx="1166693" cy="739537"/>
            </a:xfrm>
            <a:prstGeom prst="rect">
              <a:avLst/>
            </a:prstGeom>
          </p:spPr>
        </p:pic>
        <p:sp>
          <p:nvSpPr>
            <p:cNvPr id="12" name="Text Placeholder 3">
              <a:extLst>
                <a:ext uri="{FF2B5EF4-FFF2-40B4-BE49-F238E27FC236}">
                  <a16:creationId xmlns:a16="http://schemas.microsoft.com/office/drawing/2014/main" id="{AB2599C0-56C5-F846-9846-8FA39EF62A47}"/>
                </a:ext>
              </a:extLst>
            </p:cNvPr>
            <p:cNvSpPr txBox="1">
              <a:spLocks/>
            </p:cNvSpPr>
            <p:nvPr/>
          </p:nvSpPr>
          <p:spPr>
            <a:xfrm>
              <a:off x="5335679" y="1667900"/>
              <a:ext cx="2443275"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Shape the data to the query</a:t>
              </a:r>
            </a:p>
          </p:txBody>
        </p:sp>
      </p:grpSp>
    </p:spTree>
    <p:extLst>
      <p:ext uri="{BB962C8B-B14F-4D97-AF65-F5344CB8AC3E}">
        <p14:creationId xmlns:p14="http://schemas.microsoft.com/office/powerpoint/2010/main" val="3787905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AU" dirty="0">
                <a:solidFill>
                  <a:srgbClr val="444444"/>
                </a:solidFill>
                <a:latin typeface="Amazon Ember"/>
              </a:rPr>
              <a:t>THIS ALL SEEMS SO HARD ...</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Tree>
    <p:extLst>
      <p:ext uri="{BB962C8B-B14F-4D97-AF65-F5344CB8AC3E}">
        <p14:creationId xmlns:p14="http://schemas.microsoft.com/office/powerpoint/2010/main" val="2435345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36A558-A31F-FD40-A84B-52403BDF9C17}"/>
              </a:ext>
            </a:extLst>
          </p:cNvPr>
          <p:cNvPicPr>
            <a:picLocks noChangeAspect="1"/>
          </p:cNvPicPr>
          <p:nvPr/>
        </p:nvPicPr>
        <p:blipFill>
          <a:blip r:embed="rId3"/>
          <a:stretch>
            <a:fillRect/>
          </a:stretch>
        </p:blipFill>
        <p:spPr>
          <a:xfrm>
            <a:off x="293600" y="155138"/>
            <a:ext cx="10933285" cy="6169898"/>
          </a:xfrm>
          <a:prstGeom prst="rect">
            <a:avLst/>
          </a:prstGeom>
        </p:spPr>
      </p:pic>
    </p:spTree>
    <p:extLst>
      <p:ext uri="{BB962C8B-B14F-4D97-AF65-F5344CB8AC3E}">
        <p14:creationId xmlns:p14="http://schemas.microsoft.com/office/powerpoint/2010/main" val="355668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5303322" cy="357775"/>
          </a:xfrm>
        </p:spPr>
        <p:txBody>
          <a:bodyPr/>
          <a:lstStyle/>
          <a:p>
            <a:r>
              <a:rPr lang="en-AU" dirty="0">
                <a:solidFill>
                  <a:srgbClr val="444444"/>
                </a:solidFill>
                <a:latin typeface="Amazon Ember"/>
              </a:rPr>
              <a:t>When to DynamoDB</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5" name="Text Placeholder 3">
            <a:extLst>
              <a:ext uri="{FF2B5EF4-FFF2-40B4-BE49-F238E27FC236}">
                <a16:creationId xmlns:a16="http://schemas.microsoft.com/office/drawing/2014/main" id="{4F2E90FA-FB49-6E4A-A12C-F1BB76354BE4}"/>
              </a:ext>
            </a:extLst>
          </p:cNvPr>
          <p:cNvSpPr txBox="1">
            <a:spLocks/>
          </p:cNvSpPr>
          <p:nvPr/>
        </p:nvSpPr>
        <p:spPr>
          <a:xfrm>
            <a:off x="2024759" y="3912095"/>
            <a:ext cx="7781104"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solidFill>
                  <a:schemeClr val="tx1">
                    <a:lumMod val="75000"/>
                  </a:schemeClr>
                </a:solidFill>
              </a:rPr>
              <a:t>serverless key-value state</a:t>
            </a:r>
            <a:r>
              <a:rPr lang="en-AU" sz="1400" b="0" dirty="0">
                <a:solidFill>
                  <a:schemeClr val="tx1">
                    <a:lumMod val="75000"/>
                  </a:schemeClr>
                </a:solidFill>
              </a:rPr>
              <a:t>  </a:t>
            </a:r>
          </a:p>
        </p:txBody>
      </p:sp>
      <p:sp>
        <p:nvSpPr>
          <p:cNvPr id="7" name="Text Placeholder 3">
            <a:extLst>
              <a:ext uri="{FF2B5EF4-FFF2-40B4-BE49-F238E27FC236}">
                <a16:creationId xmlns:a16="http://schemas.microsoft.com/office/drawing/2014/main" id="{8926F74E-28F7-0D4F-90E5-147C4B1F8A33}"/>
              </a:ext>
            </a:extLst>
          </p:cNvPr>
          <p:cNvSpPr txBox="1">
            <a:spLocks/>
          </p:cNvSpPr>
          <p:nvPr/>
        </p:nvSpPr>
        <p:spPr>
          <a:xfrm>
            <a:off x="2024758" y="4322672"/>
            <a:ext cx="7489557"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solidFill>
                  <a:schemeClr val="tx1">
                    <a:lumMod val="75000"/>
                  </a:schemeClr>
                </a:solidFill>
              </a:rPr>
              <a:t>low-latency</a:t>
            </a:r>
          </a:p>
        </p:txBody>
      </p:sp>
      <p:sp>
        <p:nvSpPr>
          <p:cNvPr id="8" name="Text Placeholder 3">
            <a:extLst>
              <a:ext uri="{FF2B5EF4-FFF2-40B4-BE49-F238E27FC236}">
                <a16:creationId xmlns:a16="http://schemas.microsoft.com/office/drawing/2014/main" id="{FD1592E0-D243-F044-AF29-07F2F48ADA45}"/>
              </a:ext>
            </a:extLst>
          </p:cNvPr>
          <p:cNvSpPr txBox="1">
            <a:spLocks/>
          </p:cNvSpPr>
          <p:nvPr/>
        </p:nvSpPr>
        <p:spPr>
          <a:xfrm>
            <a:off x="2024758" y="4733249"/>
            <a:ext cx="7489557"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solidFill>
                  <a:schemeClr val="tx1">
                    <a:lumMod val="75000"/>
                  </a:schemeClr>
                </a:solidFill>
              </a:rPr>
              <a:t>multi-region resiliency</a:t>
            </a:r>
            <a:endParaRPr lang="en-AU" sz="1400" b="0" dirty="0">
              <a:solidFill>
                <a:schemeClr val="tx1">
                  <a:lumMod val="75000"/>
                </a:schemeClr>
              </a:solidFill>
            </a:endParaRPr>
          </a:p>
        </p:txBody>
      </p:sp>
      <p:sp>
        <p:nvSpPr>
          <p:cNvPr id="9" name="Text Placeholder 3">
            <a:extLst>
              <a:ext uri="{FF2B5EF4-FFF2-40B4-BE49-F238E27FC236}">
                <a16:creationId xmlns:a16="http://schemas.microsoft.com/office/drawing/2014/main" id="{2994F903-4EF0-DC45-B597-9BAE46AC44EA}"/>
              </a:ext>
            </a:extLst>
          </p:cNvPr>
          <p:cNvSpPr txBox="1">
            <a:spLocks/>
          </p:cNvSpPr>
          <p:nvPr/>
        </p:nvSpPr>
        <p:spPr>
          <a:xfrm>
            <a:off x="2015464" y="5143826"/>
            <a:ext cx="7489557"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solidFill>
                  <a:schemeClr val="tx1">
                    <a:lumMod val="75000"/>
                  </a:schemeClr>
                </a:solidFill>
              </a:rPr>
              <a:t>scale</a:t>
            </a:r>
            <a:endParaRPr lang="en-AU" sz="1400" b="0" dirty="0">
              <a:solidFill>
                <a:schemeClr val="tx1">
                  <a:lumMod val="75000"/>
                </a:schemeClr>
              </a:solidFill>
            </a:endParaRPr>
          </a:p>
        </p:txBody>
      </p:sp>
    </p:spTree>
    <p:extLst>
      <p:ext uri="{BB962C8B-B14F-4D97-AF65-F5344CB8AC3E}">
        <p14:creationId xmlns:p14="http://schemas.microsoft.com/office/powerpoint/2010/main" val="1418563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7B81373-9152-44FB-B4AE-33C44363B588}"/>
              </a:ext>
            </a:extLst>
          </p:cNvPr>
          <p:cNvSpPr>
            <a:spLocks noGrp="1"/>
          </p:cNvSpPr>
          <p:nvPr>
            <p:ph type="body" sz="quarter" idx="14"/>
          </p:nvPr>
        </p:nvSpPr>
        <p:spPr>
          <a:xfrm>
            <a:off x="1" y="0"/>
            <a:ext cx="2567732" cy="6480175"/>
          </a:xfrm>
        </p:spPr>
        <p:txBody>
          <a:bodyPr/>
          <a:lstStyle/>
          <a:p>
            <a:r>
              <a:rPr lang="en-US" dirty="0"/>
              <a:t>Core Concepts</a:t>
            </a:r>
          </a:p>
        </p:txBody>
      </p:sp>
      <p:sp>
        <p:nvSpPr>
          <p:cNvPr id="7" name="Text Placeholder 6">
            <a:extLst>
              <a:ext uri="{FF2B5EF4-FFF2-40B4-BE49-F238E27FC236}">
                <a16:creationId xmlns:a16="http://schemas.microsoft.com/office/drawing/2014/main" id="{2AA1DBC8-1CFE-4B07-A691-5A50AC6086FC}"/>
              </a:ext>
            </a:extLst>
          </p:cNvPr>
          <p:cNvSpPr>
            <a:spLocks noGrp="1"/>
          </p:cNvSpPr>
          <p:nvPr>
            <p:ph type="body" sz="quarter" idx="19"/>
          </p:nvPr>
        </p:nvSpPr>
        <p:spPr>
          <a:xfrm rot="2700000">
            <a:off x="2455226" y="2599577"/>
            <a:ext cx="225006" cy="225010"/>
          </a:xfrm>
        </p:spPr>
        <p:txBody>
          <a:bodyPr>
            <a:normAutofit fontScale="25000" lnSpcReduction="20000"/>
          </a:bodyPr>
          <a:lstStyle/>
          <a:p>
            <a:endParaRPr lang="en-AU" dirty="0"/>
          </a:p>
        </p:txBody>
      </p:sp>
      <p:sp>
        <p:nvSpPr>
          <p:cNvPr id="5" name="Content Placeholder 4">
            <a:extLst>
              <a:ext uri="{FF2B5EF4-FFF2-40B4-BE49-F238E27FC236}">
                <a16:creationId xmlns:a16="http://schemas.microsoft.com/office/drawing/2014/main" id="{9401C70F-6949-454B-8F24-50DEDA1905D8}"/>
              </a:ext>
            </a:extLst>
          </p:cNvPr>
          <p:cNvSpPr>
            <a:spLocks noGrp="1"/>
          </p:cNvSpPr>
          <p:nvPr>
            <p:ph sz="quarter" idx="20"/>
          </p:nvPr>
        </p:nvSpPr>
        <p:spPr>
          <a:xfrm>
            <a:off x="3324822" y="1441038"/>
            <a:ext cx="7471266" cy="4320000"/>
          </a:xfrm>
        </p:spPr>
        <p:txBody>
          <a:bodyPr/>
          <a:lstStyle/>
          <a:p>
            <a:pPr marL="141750" indent="-285750">
              <a:buFont typeface="Arial" panose="020B0604020202020204" pitchFamily="34" charset="0"/>
              <a:buChar char="•"/>
            </a:pPr>
            <a:r>
              <a:rPr lang="en-US" dirty="0"/>
              <a:t>Tables </a:t>
            </a:r>
          </a:p>
          <a:p>
            <a:pPr marL="501750" lvl="1" indent="-285750"/>
            <a:r>
              <a:rPr lang="en-US" dirty="0"/>
              <a:t>Items + Attributes</a:t>
            </a:r>
          </a:p>
          <a:p>
            <a:pPr marL="141750" indent="-285750">
              <a:buFont typeface="Arial" panose="020B0604020202020204" pitchFamily="34" charset="0"/>
              <a:buChar char="•"/>
            </a:pPr>
            <a:r>
              <a:rPr lang="en-US" dirty="0"/>
              <a:t>Keys</a:t>
            </a:r>
          </a:p>
          <a:p>
            <a:pPr marL="501750" lvl="1" indent="-285750"/>
            <a:r>
              <a:rPr lang="en-US" dirty="0"/>
              <a:t>Partition Key</a:t>
            </a:r>
          </a:p>
          <a:p>
            <a:pPr marL="501750" lvl="1" indent="-285750"/>
            <a:r>
              <a:rPr lang="en-US" dirty="0"/>
              <a:t>Sort Key</a:t>
            </a:r>
          </a:p>
          <a:p>
            <a:pPr marL="141750" indent="-285750">
              <a:buFont typeface="Arial" panose="020B0604020202020204" pitchFamily="34" charset="0"/>
              <a:buChar char="•"/>
            </a:pPr>
            <a:r>
              <a:rPr lang="en-US" dirty="0"/>
              <a:t>Secondary Indexes</a:t>
            </a:r>
          </a:p>
          <a:p>
            <a:pPr marL="141750" indent="-285750">
              <a:buFont typeface="Arial" panose="020B0604020202020204" pitchFamily="34" charset="0"/>
              <a:buChar char="•"/>
            </a:pPr>
            <a:r>
              <a:rPr lang="en-US" dirty="0"/>
              <a:t>Read + Write Capacity</a:t>
            </a:r>
          </a:p>
        </p:txBody>
      </p:sp>
    </p:spTree>
    <p:extLst>
      <p:ext uri="{BB962C8B-B14F-4D97-AF65-F5344CB8AC3E}">
        <p14:creationId xmlns:p14="http://schemas.microsoft.com/office/powerpoint/2010/main" val="393112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6037062" cy="357775"/>
          </a:xfrm>
        </p:spPr>
        <p:txBody>
          <a:bodyPr/>
          <a:lstStyle/>
          <a:p>
            <a:r>
              <a:rPr lang="en-US" dirty="0">
                <a:solidFill>
                  <a:schemeClr val="tx1">
                    <a:lumMod val="75000"/>
                  </a:schemeClr>
                </a:solidFill>
              </a:rPr>
              <a:t>Just watch this</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4" name="Text Placeholder 3">
            <a:extLst>
              <a:ext uri="{FF2B5EF4-FFF2-40B4-BE49-F238E27FC236}">
                <a16:creationId xmlns:a16="http://schemas.microsoft.com/office/drawing/2014/main" id="{331A44D3-3F53-8441-9DAA-AECD37A73E4F}"/>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hlinkClick r:id="rId2"/>
              </a:rPr>
              <a:t>AWS re:Invent 2019: </a:t>
            </a:r>
          </a:p>
          <a:p>
            <a:r>
              <a:rPr lang="en-AU" sz="1400" b="0" dirty="0">
                <a:solidFill>
                  <a:schemeClr val="tx1">
                    <a:lumMod val="75000"/>
                  </a:schemeClr>
                </a:solidFill>
                <a:hlinkClick r:id="rId2"/>
              </a:rPr>
              <a:t>Amazon DynamoDB Deep Dive: </a:t>
            </a:r>
          </a:p>
          <a:p>
            <a:r>
              <a:rPr lang="en-AU" sz="1400" b="0" dirty="0">
                <a:solidFill>
                  <a:schemeClr val="tx1">
                    <a:lumMod val="75000"/>
                  </a:schemeClr>
                </a:solidFill>
                <a:hlinkClick r:id="rId2"/>
              </a:rPr>
              <a:t>Advanced Design Patterns for DynamoDB</a:t>
            </a:r>
            <a:endParaRPr lang="en-AU" sz="1400" b="0" dirty="0">
              <a:solidFill>
                <a:schemeClr val="tx1">
                  <a:lumMod val="75000"/>
                </a:schemeClr>
              </a:solidFill>
            </a:endParaRPr>
          </a:p>
        </p:txBody>
      </p:sp>
    </p:spTree>
    <p:extLst>
      <p:ext uri="{BB962C8B-B14F-4D97-AF65-F5344CB8AC3E}">
        <p14:creationId xmlns:p14="http://schemas.microsoft.com/office/powerpoint/2010/main" val="333804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6037062" cy="357775"/>
          </a:xfrm>
        </p:spPr>
        <p:txBody>
          <a:bodyPr/>
          <a:lstStyle/>
          <a:p>
            <a:r>
              <a:rPr lang="en-US" dirty="0">
                <a:solidFill>
                  <a:schemeClr val="tx1">
                    <a:lumMod val="75000"/>
                  </a:schemeClr>
                </a:solidFill>
              </a:rPr>
              <a:t>And read this</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4" name="Text Placeholder 3">
            <a:extLst>
              <a:ext uri="{FF2B5EF4-FFF2-40B4-BE49-F238E27FC236}">
                <a16:creationId xmlns:a16="http://schemas.microsoft.com/office/drawing/2014/main" id="{331A44D3-3F53-8441-9DAA-AECD37A73E4F}"/>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dirty="0">
                <a:hlinkClick r:id="rId2"/>
              </a:rPr>
              <a:t>Takeaways from AWS re:Invent 2019’s Amazon DynamoDB Deep Dive: Advanced Design Patterns (DAT403)</a:t>
            </a:r>
            <a:endParaRPr lang="en-AU" sz="1400" b="0" dirty="0">
              <a:solidFill>
                <a:schemeClr val="tx1">
                  <a:lumMod val="75000"/>
                </a:schemeClr>
              </a:solidFill>
            </a:endParaRPr>
          </a:p>
        </p:txBody>
      </p:sp>
    </p:spTree>
    <p:extLst>
      <p:ext uri="{BB962C8B-B14F-4D97-AF65-F5344CB8AC3E}">
        <p14:creationId xmlns:p14="http://schemas.microsoft.com/office/powerpoint/2010/main" val="1281545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6037062" cy="357775"/>
          </a:xfrm>
        </p:spPr>
        <p:txBody>
          <a:bodyPr/>
          <a:lstStyle/>
          <a:p>
            <a:r>
              <a:rPr lang="en-US" dirty="0">
                <a:solidFill>
                  <a:schemeClr val="tx1">
                    <a:lumMod val="75000"/>
                  </a:schemeClr>
                </a:solidFill>
              </a:rPr>
              <a:t>And this</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4" name="Text Placeholder 3">
            <a:extLst>
              <a:ext uri="{FF2B5EF4-FFF2-40B4-BE49-F238E27FC236}">
                <a16:creationId xmlns:a16="http://schemas.microsoft.com/office/drawing/2014/main" id="{331A44D3-3F53-8441-9DAA-AECD37A73E4F}"/>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dirty="0">
                <a:hlinkClick r:id="rId2"/>
              </a:rPr>
              <a:t>dynamodbguide.com</a:t>
            </a:r>
            <a:endParaRPr lang="en-AU" sz="1400" b="0" dirty="0">
              <a:solidFill>
                <a:schemeClr val="tx1">
                  <a:lumMod val="75000"/>
                </a:schemeClr>
              </a:solidFill>
            </a:endParaRPr>
          </a:p>
        </p:txBody>
      </p:sp>
    </p:spTree>
    <p:extLst>
      <p:ext uri="{BB962C8B-B14F-4D97-AF65-F5344CB8AC3E}">
        <p14:creationId xmlns:p14="http://schemas.microsoft.com/office/powerpoint/2010/main" val="376017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6037062" cy="357775"/>
          </a:xfrm>
        </p:spPr>
        <p:txBody>
          <a:bodyPr/>
          <a:lstStyle/>
          <a:p>
            <a:r>
              <a:rPr lang="en-US" dirty="0">
                <a:solidFill>
                  <a:schemeClr val="tx1">
                    <a:lumMod val="75000"/>
                  </a:schemeClr>
                </a:solidFill>
              </a:rPr>
              <a:t>Thank You</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4" name="Text Placeholder 3">
            <a:extLst>
              <a:ext uri="{FF2B5EF4-FFF2-40B4-BE49-F238E27FC236}">
                <a16:creationId xmlns:a16="http://schemas.microsoft.com/office/drawing/2014/main" id="{331A44D3-3F53-8441-9DAA-AECD37A73E4F}"/>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dirty="0" err="1"/>
              <a:t>serverlesspatterns.io</a:t>
            </a:r>
            <a:endParaRPr lang="en-AU" sz="1400" dirty="0"/>
          </a:p>
          <a:p>
            <a:endParaRPr lang="en-AU" sz="1400" dirty="0"/>
          </a:p>
          <a:p>
            <a:r>
              <a:rPr lang="en-AU" sz="1400" dirty="0"/>
              <a:t>@</a:t>
            </a:r>
            <a:r>
              <a:rPr lang="en-AU" sz="1400" dirty="0" err="1"/>
              <a:t>tobyhede</a:t>
            </a:r>
            <a:endParaRPr lang="en-AU" sz="1400" dirty="0"/>
          </a:p>
        </p:txBody>
      </p:sp>
    </p:spTree>
    <p:extLst>
      <p:ext uri="{BB962C8B-B14F-4D97-AF65-F5344CB8AC3E}">
        <p14:creationId xmlns:p14="http://schemas.microsoft.com/office/powerpoint/2010/main" val="324802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customers for a location</a:t>
            </a:r>
          </a:p>
        </p:txBody>
      </p:sp>
      <p:sp>
        <p:nvSpPr>
          <p:cNvPr id="7" name="Text Placeholder 3">
            <a:extLst>
              <a:ext uri="{FF2B5EF4-FFF2-40B4-BE49-F238E27FC236}">
                <a16:creationId xmlns:a16="http://schemas.microsoft.com/office/drawing/2014/main" id="{583A88F0-BF8E-D542-91AF-573B21322A65}"/>
              </a:ext>
            </a:extLst>
          </p:cNvPr>
          <p:cNvSpPr txBox="1">
            <a:spLocks/>
          </p:cNvSpPr>
          <p:nvPr/>
        </p:nvSpPr>
        <p:spPr>
          <a:xfrm>
            <a:off x="2688113" y="4409236"/>
            <a:ext cx="7781104"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gsi-1 WHERE gsi-1-partition = ‘customer’ AND gsi-1-sort BEGINS WITH ‘</a:t>
            </a:r>
            <a:r>
              <a:rPr lang="en-AU" sz="1400" b="0" dirty="0" err="1">
                <a:solidFill>
                  <a:schemeClr val="tx1">
                    <a:lumMod val="75000"/>
                  </a:schemeClr>
                </a:solidFill>
              </a:rPr>
              <a:t>phl</a:t>
            </a:r>
            <a:r>
              <a:rPr lang="en-AU" sz="1400" b="0" dirty="0">
                <a:solidFill>
                  <a:schemeClr val="tx1">
                    <a:lumMod val="75000"/>
                  </a:schemeClr>
                </a:solidFill>
              </a:rPr>
              <a:t>/'</a:t>
            </a:r>
          </a:p>
          <a:p>
            <a:r>
              <a:rPr lang="en-AU" sz="1400" b="0" dirty="0">
                <a:solidFill>
                  <a:schemeClr val="tx1">
                    <a:lumMod val="75000"/>
                  </a:schemeClr>
                </a:solidFill>
              </a:rPr>
              <a:t>  </a:t>
            </a:r>
          </a:p>
        </p:txBody>
      </p:sp>
      <p:sp>
        <p:nvSpPr>
          <p:cNvPr id="8" name="Text Placeholder 3">
            <a:extLst>
              <a:ext uri="{FF2B5EF4-FFF2-40B4-BE49-F238E27FC236}">
                <a16:creationId xmlns:a16="http://schemas.microsoft.com/office/drawing/2014/main" id="{095FFF20-F0D8-C84F-917B-82CECF6B2175}"/>
              </a:ext>
            </a:extLst>
          </p:cNvPr>
          <p:cNvSpPr txBox="1">
            <a:spLocks/>
          </p:cNvSpPr>
          <p:nvPr/>
        </p:nvSpPr>
        <p:spPr>
          <a:xfrm>
            <a:off x="2688112" y="4819813"/>
            <a:ext cx="7489557"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gsi-1 WHERE gsi-1-partition = ‘customer’ AND gsi-1-sort BEGINS WITH ‘au/</a:t>
            </a:r>
            <a:r>
              <a:rPr lang="en-AU" sz="1400" b="0" dirty="0" err="1">
                <a:solidFill>
                  <a:schemeClr val="tx1">
                    <a:lumMod val="75000"/>
                  </a:schemeClr>
                </a:solidFill>
              </a:rPr>
              <a:t>nsw</a:t>
            </a:r>
            <a:r>
              <a:rPr lang="en-AU" sz="1400" b="0" dirty="0">
                <a:solidFill>
                  <a:schemeClr val="tx1">
                    <a:lumMod val="75000"/>
                  </a:schemeClr>
                </a:solidFill>
              </a:rPr>
              <a:t>/'</a:t>
            </a:r>
          </a:p>
        </p:txBody>
      </p:sp>
      <p:graphicFrame>
        <p:nvGraphicFramePr>
          <p:cNvPr id="14" name="Table 13">
            <a:extLst>
              <a:ext uri="{FF2B5EF4-FFF2-40B4-BE49-F238E27FC236}">
                <a16:creationId xmlns:a16="http://schemas.microsoft.com/office/drawing/2014/main" id="{73B701E4-FE42-1C47-8682-0B91D96A044E}"/>
              </a:ext>
            </a:extLst>
          </p:cNvPr>
          <p:cNvGraphicFramePr>
            <a:graphicFrameLocks noGrp="1"/>
          </p:cNvGraphicFramePr>
          <p:nvPr>
            <p:extLst>
              <p:ext uri="{D42A27DB-BD31-4B8C-83A1-F6EECF244321}">
                <p14:modId xmlns:p14="http://schemas.microsoft.com/office/powerpoint/2010/main" val="110305384"/>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customer-01</a:t>
                      </a:r>
                    </a:p>
                  </a:txBody>
                  <a:tcPr/>
                </a:tc>
                <a:tc>
                  <a:txBody>
                    <a:bodyPr/>
                    <a:lstStyle/>
                    <a:p>
                      <a:r>
                        <a:rPr lang="en-US" sz="1200" dirty="0"/>
                        <a:t>customer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phl</a:t>
                      </a:r>
                      <a:r>
                        <a:rPr lang="en-US" sz="1200" dirty="0"/>
                        <a:t>/manila</a:t>
                      </a:r>
                    </a:p>
                  </a:txBody>
                  <a:tcPr/>
                </a:tc>
                <a:extLst>
                  <a:ext uri="{0D108BD9-81ED-4DB2-BD59-A6C34878D82A}">
                    <a16:rowId xmlns:a16="http://schemas.microsoft.com/office/drawing/2014/main" val="3935374214"/>
                  </a:ext>
                </a:extLst>
              </a:tr>
              <a:tr h="370840">
                <a:tc>
                  <a:txBody>
                    <a:bodyPr/>
                    <a:lstStyle/>
                    <a:p>
                      <a:r>
                        <a:rPr lang="en-US" sz="1200" dirty="0"/>
                        <a:t>customer-02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a:t>
                      </a:r>
                    </a:p>
                  </a:txBody>
                  <a:tcPr/>
                </a:tc>
                <a:tc>
                  <a:txBody>
                    <a:bodyPr/>
                    <a:lstStyle/>
                    <a:p>
                      <a:r>
                        <a:rPr lang="en-US" sz="1200" dirty="0"/>
                        <a:t>au/</a:t>
                      </a:r>
                      <a:r>
                        <a:rPr lang="en-US" sz="1200" dirty="0" err="1"/>
                        <a:t>nsw</a:t>
                      </a:r>
                      <a:r>
                        <a:rPr lang="en-US" sz="1200" dirty="0"/>
                        <a:t>/</a:t>
                      </a:r>
                      <a:r>
                        <a:rPr lang="en-US" sz="1200" dirty="0" err="1"/>
                        <a:t>sydney</a:t>
                      </a:r>
                      <a:endParaRPr lang="en-US" sz="1200" dirty="0"/>
                    </a:p>
                  </a:txBody>
                  <a:tcPr/>
                </a:tc>
                <a:extLst>
                  <a:ext uri="{0D108BD9-81ED-4DB2-BD59-A6C34878D82A}">
                    <a16:rowId xmlns:a16="http://schemas.microsoft.com/office/drawing/2014/main" val="2144869569"/>
                  </a:ext>
                </a:extLst>
              </a:tr>
              <a:tr h="370840">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390271627"/>
                  </a:ext>
                </a:extLst>
              </a:tr>
            </a:tbl>
          </a:graphicData>
        </a:graphic>
      </p:graphicFrame>
    </p:spTree>
    <p:extLst>
      <p:ext uri="{BB962C8B-B14F-4D97-AF65-F5344CB8AC3E}">
        <p14:creationId xmlns:p14="http://schemas.microsoft.com/office/powerpoint/2010/main" val="461537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2" name="Text Placeholder 3">
            <a:extLst>
              <a:ext uri="{FF2B5EF4-FFF2-40B4-BE49-F238E27FC236}">
                <a16:creationId xmlns:a16="http://schemas.microsoft.com/office/drawing/2014/main" id="{9F35463A-6332-BE41-91A0-52F59BF408D6}"/>
              </a:ext>
            </a:extLst>
          </p:cNvPr>
          <p:cNvSpPr txBox="1">
            <a:spLocks/>
          </p:cNvSpPr>
          <p:nvPr/>
        </p:nvSpPr>
        <p:spPr>
          <a:xfrm>
            <a:off x="2688113" y="4833645"/>
            <a:ext cx="6641626" cy="2339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shop WHERE partition = ‘order-01’  </a:t>
            </a: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for a customer</a:t>
            </a:r>
          </a:p>
        </p:txBody>
      </p:sp>
      <p:graphicFrame>
        <p:nvGraphicFramePr>
          <p:cNvPr id="10" name="Table 9">
            <a:extLst>
              <a:ext uri="{FF2B5EF4-FFF2-40B4-BE49-F238E27FC236}">
                <a16:creationId xmlns:a16="http://schemas.microsoft.com/office/drawing/2014/main" id="{2DD0BEA1-0ECE-BB47-9839-31EE3C7E9E17}"/>
              </a:ext>
            </a:extLst>
          </p:cNvPr>
          <p:cNvGraphicFramePr>
            <a:graphicFrameLocks noGrp="1"/>
          </p:cNvGraphicFramePr>
          <p:nvPr>
            <p:extLst>
              <p:ext uri="{D42A27DB-BD31-4B8C-83A1-F6EECF244321}">
                <p14:modId xmlns:p14="http://schemas.microsoft.com/office/powerpoint/2010/main" val="2707091044"/>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delivered</a:t>
                      </a:r>
                    </a:p>
                  </a:txBody>
                  <a:tcPr/>
                </a:tc>
                <a:extLst>
                  <a:ext uri="{0D108BD9-81ED-4DB2-BD59-A6C34878D82A}">
                    <a16:rowId xmlns:a16="http://schemas.microsoft.com/office/drawing/2014/main" val="3935374214"/>
                  </a:ext>
                </a:extLst>
              </a:tr>
              <a:tr h="370840">
                <a:tc>
                  <a:txBody>
                    <a:bodyPr/>
                    <a:lstStyle/>
                    <a:p>
                      <a:r>
                        <a:rPr lang="en-US" sz="1200" dirty="0"/>
                        <a:t>order-01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1448695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390271627"/>
                  </a:ext>
                </a:extLst>
              </a:tr>
            </a:tbl>
          </a:graphicData>
        </a:graphic>
      </p:graphicFrame>
      <p:sp>
        <p:nvSpPr>
          <p:cNvPr id="20" name="Text Placeholder 3">
            <a:extLst>
              <a:ext uri="{FF2B5EF4-FFF2-40B4-BE49-F238E27FC236}">
                <a16:creationId xmlns:a16="http://schemas.microsoft.com/office/drawing/2014/main" id="{2506BC7C-14FF-0143-9487-764E82CD3E70}"/>
              </a:ext>
            </a:extLst>
          </p:cNvPr>
          <p:cNvSpPr txBox="1">
            <a:spLocks/>
          </p:cNvSpPr>
          <p:nvPr/>
        </p:nvSpPr>
        <p:spPr>
          <a:xfrm>
            <a:off x="2675978" y="5218513"/>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Returns all of the data for an order</a:t>
            </a:r>
          </a:p>
          <a:p>
            <a:endParaRPr lang="en-AU" sz="1400" b="0" dirty="0">
              <a:solidFill>
                <a:schemeClr val="tx1">
                  <a:lumMod val="75000"/>
                </a:schemeClr>
              </a:solidFill>
            </a:endParaRPr>
          </a:p>
        </p:txBody>
      </p:sp>
      <p:sp>
        <p:nvSpPr>
          <p:cNvPr id="21" name="Text Placeholder 3">
            <a:extLst>
              <a:ext uri="{FF2B5EF4-FFF2-40B4-BE49-F238E27FC236}">
                <a16:creationId xmlns:a16="http://schemas.microsoft.com/office/drawing/2014/main" id="{2980B348-2CDC-0849-844C-928EF2E3B7BC}"/>
              </a:ext>
            </a:extLst>
          </p:cNvPr>
          <p:cNvSpPr txBox="1">
            <a:spLocks/>
          </p:cNvSpPr>
          <p:nvPr/>
        </p:nvSpPr>
        <p:spPr>
          <a:xfrm>
            <a:off x="2688113" y="4404048"/>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Transaction Write API</a:t>
            </a:r>
          </a:p>
        </p:txBody>
      </p:sp>
    </p:spTree>
    <p:extLst>
      <p:ext uri="{BB962C8B-B14F-4D97-AF65-F5344CB8AC3E}">
        <p14:creationId xmlns:p14="http://schemas.microsoft.com/office/powerpoint/2010/main" val="1481764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2" name="Text Placeholder 3">
            <a:extLst>
              <a:ext uri="{FF2B5EF4-FFF2-40B4-BE49-F238E27FC236}">
                <a16:creationId xmlns:a16="http://schemas.microsoft.com/office/drawing/2014/main" id="{9F35463A-6332-BE41-91A0-52F59BF408D6}"/>
              </a:ext>
            </a:extLst>
          </p:cNvPr>
          <p:cNvSpPr txBox="1">
            <a:spLocks/>
          </p:cNvSpPr>
          <p:nvPr/>
        </p:nvSpPr>
        <p:spPr>
          <a:xfrm>
            <a:off x="2688112" y="4409237"/>
            <a:ext cx="6641626" cy="2339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gsi-1 WHERE sort/gsi-1-partition = ‘customer-01’  </a:t>
            </a: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for a customer</a:t>
            </a:r>
          </a:p>
        </p:txBody>
      </p:sp>
      <p:grpSp>
        <p:nvGrpSpPr>
          <p:cNvPr id="6" name="Group 5">
            <a:extLst>
              <a:ext uri="{FF2B5EF4-FFF2-40B4-BE49-F238E27FC236}">
                <a16:creationId xmlns:a16="http://schemas.microsoft.com/office/drawing/2014/main" id="{CEF1E9CE-8799-5948-9672-CD19059D874B}"/>
              </a:ext>
            </a:extLst>
          </p:cNvPr>
          <p:cNvGrpSpPr/>
          <p:nvPr/>
        </p:nvGrpSpPr>
        <p:grpSpPr>
          <a:xfrm>
            <a:off x="316116" y="2070938"/>
            <a:ext cx="2292485" cy="1618183"/>
            <a:chOff x="9419124" y="1826573"/>
            <a:chExt cx="1590639" cy="1618183"/>
          </a:xfrm>
        </p:grpSpPr>
        <p:pic>
          <p:nvPicPr>
            <p:cNvPr id="7" name="Graphic 6" descr="Arrow: Slight curve">
              <a:extLst>
                <a:ext uri="{FF2B5EF4-FFF2-40B4-BE49-F238E27FC236}">
                  <a16:creationId xmlns:a16="http://schemas.microsoft.com/office/drawing/2014/main" id="{50471293-3859-5C46-B351-D7D41FB912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0254" y="2378909"/>
              <a:ext cx="809509" cy="1065847"/>
            </a:xfrm>
            <a:prstGeom prst="rect">
              <a:avLst/>
            </a:prstGeom>
          </p:spPr>
        </p:pic>
        <p:sp>
          <p:nvSpPr>
            <p:cNvPr id="8" name="Text Placeholder 3">
              <a:extLst>
                <a:ext uri="{FF2B5EF4-FFF2-40B4-BE49-F238E27FC236}">
                  <a16:creationId xmlns:a16="http://schemas.microsoft.com/office/drawing/2014/main" id="{097B7EC7-F69A-E549-8058-73944405FDEA}"/>
                </a:ext>
              </a:extLst>
            </p:cNvPr>
            <p:cNvSpPr txBox="1">
              <a:spLocks/>
            </p:cNvSpPr>
            <p:nvPr/>
          </p:nvSpPr>
          <p:spPr>
            <a:xfrm>
              <a:off x="9419124" y="182657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a</a:t>
              </a:r>
            </a:p>
            <a:p>
              <a:r>
                <a:rPr lang="en-US" dirty="0"/>
                <a:t>Transaction</a:t>
              </a:r>
            </a:p>
          </p:txBody>
        </p:sp>
      </p:grpSp>
      <p:graphicFrame>
        <p:nvGraphicFramePr>
          <p:cNvPr id="10" name="Table 9">
            <a:extLst>
              <a:ext uri="{FF2B5EF4-FFF2-40B4-BE49-F238E27FC236}">
                <a16:creationId xmlns:a16="http://schemas.microsoft.com/office/drawing/2014/main" id="{2DD0BEA1-0ECE-BB47-9839-31EE3C7E9E17}"/>
              </a:ext>
            </a:extLst>
          </p:cNvPr>
          <p:cNvGraphicFramePr>
            <a:graphicFrameLocks noGrp="1"/>
          </p:cNvGraphicFramePr>
          <p:nvPr>
            <p:extLst>
              <p:ext uri="{D42A27DB-BD31-4B8C-83A1-F6EECF244321}">
                <p14:modId xmlns:p14="http://schemas.microsoft.com/office/powerpoint/2010/main" val="3754585167"/>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delivered</a:t>
                      </a:r>
                    </a:p>
                  </a:txBody>
                  <a:tcPr/>
                </a:tc>
                <a:extLst>
                  <a:ext uri="{0D108BD9-81ED-4DB2-BD59-A6C34878D82A}">
                    <a16:rowId xmlns:a16="http://schemas.microsoft.com/office/drawing/2014/main" val="3935374214"/>
                  </a:ext>
                </a:extLst>
              </a:tr>
              <a:tr h="370840">
                <a:tc>
                  <a:txBody>
                    <a:bodyPr/>
                    <a:lstStyle/>
                    <a:p>
                      <a:r>
                        <a:rPr lang="en-US" sz="1200" dirty="0"/>
                        <a:t>order-01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21448695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delivered</a:t>
                      </a:r>
                    </a:p>
                  </a:txBody>
                  <a:tcPr/>
                </a:tc>
                <a:extLst>
                  <a:ext uri="{0D108BD9-81ED-4DB2-BD59-A6C34878D82A}">
                    <a16:rowId xmlns:a16="http://schemas.microsoft.com/office/drawing/2014/main" val="1390271627"/>
                  </a:ext>
                </a:extLst>
              </a:tr>
            </a:tbl>
          </a:graphicData>
        </a:graphic>
      </p:graphicFrame>
      <p:grpSp>
        <p:nvGrpSpPr>
          <p:cNvPr id="17" name="Group 16">
            <a:extLst>
              <a:ext uri="{FF2B5EF4-FFF2-40B4-BE49-F238E27FC236}">
                <a16:creationId xmlns:a16="http://schemas.microsoft.com/office/drawing/2014/main" id="{04B349F1-9586-134F-9ABF-BD8ABCA2B432}"/>
              </a:ext>
            </a:extLst>
          </p:cNvPr>
          <p:cNvGrpSpPr/>
          <p:nvPr/>
        </p:nvGrpSpPr>
        <p:grpSpPr>
          <a:xfrm>
            <a:off x="6508700" y="4477375"/>
            <a:ext cx="4058853" cy="1623015"/>
            <a:chOff x="7806841" y="2102741"/>
            <a:chExt cx="2816231" cy="1623015"/>
          </a:xfrm>
        </p:grpSpPr>
        <p:pic>
          <p:nvPicPr>
            <p:cNvPr id="18" name="Graphic 17" descr="Arrow: Slight curve">
              <a:extLst>
                <a:ext uri="{FF2B5EF4-FFF2-40B4-BE49-F238E27FC236}">
                  <a16:creationId xmlns:a16="http://schemas.microsoft.com/office/drawing/2014/main" id="{668770F4-6BB8-234F-BB64-855335488D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239462" flipH="1">
              <a:off x="7806841" y="2102741"/>
              <a:ext cx="809509" cy="1065847"/>
            </a:xfrm>
            <a:prstGeom prst="rect">
              <a:avLst/>
            </a:prstGeom>
          </p:spPr>
        </p:pic>
        <p:sp>
          <p:nvSpPr>
            <p:cNvPr id="19" name="Text Placeholder 3">
              <a:extLst>
                <a:ext uri="{FF2B5EF4-FFF2-40B4-BE49-F238E27FC236}">
                  <a16:creationId xmlns:a16="http://schemas.microsoft.com/office/drawing/2014/main" id="{39311BA5-32F5-AD4E-9E65-2C0A98024538}"/>
                </a:ext>
              </a:extLst>
            </p:cNvPr>
            <p:cNvSpPr txBox="1">
              <a:spLocks/>
            </p:cNvSpPr>
            <p:nvPr/>
          </p:nvSpPr>
          <p:spPr>
            <a:xfrm>
              <a:off x="8563610" y="2481021"/>
              <a:ext cx="2059462"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“partition” on the index is “sort” on the table</a:t>
              </a:r>
            </a:p>
          </p:txBody>
        </p:sp>
      </p:grpSp>
    </p:spTree>
    <p:extLst>
      <p:ext uri="{BB962C8B-B14F-4D97-AF65-F5344CB8AC3E}">
        <p14:creationId xmlns:p14="http://schemas.microsoft.com/office/powerpoint/2010/main" val="16901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2" name="Text Placeholder 3">
            <a:extLst>
              <a:ext uri="{FF2B5EF4-FFF2-40B4-BE49-F238E27FC236}">
                <a16:creationId xmlns:a16="http://schemas.microsoft.com/office/drawing/2014/main" id="{9F35463A-6332-BE41-91A0-52F59BF408D6}"/>
              </a:ext>
            </a:extLst>
          </p:cNvPr>
          <p:cNvSpPr txBox="1">
            <a:spLocks/>
          </p:cNvSpPr>
          <p:nvPr/>
        </p:nvSpPr>
        <p:spPr>
          <a:xfrm>
            <a:off x="2688112" y="4409237"/>
            <a:ext cx="6641626" cy="2339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gsi-1 WHERE sort/gsi-1-partition = ‘customer-01’  </a:t>
            </a: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for a customer</a:t>
            </a:r>
          </a:p>
        </p:txBody>
      </p:sp>
      <p:grpSp>
        <p:nvGrpSpPr>
          <p:cNvPr id="6" name="Group 5">
            <a:extLst>
              <a:ext uri="{FF2B5EF4-FFF2-40B4-BE49-F238E27FC236}">
                <a16:creationId xmlns:a16="http://schemas.microsoft.com/office/drawing/2014/main" id="{CEF1E9CE-8799-5948-9672-CD19059D874B}"/>
              </a:ext>
            </a:extLst>
          </p:cNvPr>
          <p:cNvGrpSpPr/>
          <p:nvPr/>
        </p:nvGrpSpPr>
        <p:grpSpPr>
          <a:xfrm>
            <a:off x="316116" y="2070938"/>
            <a:ext cx="2292485" cy="1618183"/>
            <a:chOff x="9419124" y="1826573"/>
            <a:chExt cx="1590639" cy="1618183"/>
          </a:xfrm>
        </p:grpSpPr>
        <p:pic>
          <p:nvPicPr>
            <p:cNvPr id="7" name="Graphic 6" descr="Arrow: Slight curve">
              <a:extLst>
                <a:ext uri="{FF2B5EF4-FFF2-40B4-BE49-F238E27FC236}">
                  <a16:creationId xmlns:a16="http://schemas.microsoft.com/office/drawing/2014/main" id="{50471293-3859-5C46-B351-D7D41FB912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0254" y="2378909"/>
              <a:ext cx="809509" cy="1065847"/>
            </a:xfrm>
            <a:prstGeom prst="rect">
              <a:avLst/>
            </a:prstGeom>
          </p:spPr>
        </p:pic>
        <p:sp>
          <p:nvSpPr>
            <p:cNvPr id="8" name="Text Placeholder 3">
              <a:extLst>
                <a:ext uri="{FF2B5EF4-FFF2-40B4-BE49-F238E27FC236}">
                  <a16:creationId xmlns:a16="http://schemas.microsoft.com/office/drawing/2014/main" id="{097B7EC7-F69A-E549-8058-73944405FDEA}"/>
                </a:ext>
              </a:extLst>
            </p:cNvPr>
            <p:cNvSpPr txBox="1">
              <a:spLocks/>
            </p:cNvSpPr>
            <p:nvPr/>
          </p:nvSpPr>
          <p:spPr>
            <a:xfrm>
              <a:off x="9419124" y="182657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a</a:t>
              </a:r>
            </a:p>
            <a:p>
              <a:r>
                <a:rPr lang="en-US" dirty="0"/>
                <a:t>Transaction</a:t>
              </a:r>
            </a:p>
          </p:txBody>
        </p:sp>
      </p:grpSp>
      <p:graphicFrame>
        <p:nvGraphicFramePr>
          <p:cNvPr id="10" name="Table 9">
            <a:extLst>
              <a:ext uri="{FF2B5EF4-FFF2-40B4-BE49-F238E27FC236}">
                <a16:creationId xmlns:a16="http://schemas.microsoft.com/office/drawing/2014/main" id="{2DD0BEA1-0ECE-BB47-9839-31EE3C7E9E17}"/>
              </a:ext>
            </a:extLst>
          </p:cNvPr>
          <p:cNvGraphicFramePr>
            <a:graphicFrameLocks noGrp="1"/>
          </p:cNvGraphicFramePr>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delivered</a:t>
                      </a:r>
                    </a:p>
                  </a:txBody>
                  <a:tcPr/>
                </a:tc>
                <a:extLst>
                  <a:ext uri="{0D108BD9-81ED-4DB2-BD59-A6C34878D82A}">
                    <a16:rowId xmlns:a16="http://schemas.microsoft.com/office/drawing/2014/main" val="3935374214"/>
                  </a:ext>
                </a:extLst>
              </a:tr>
              <a:tr h="370840">
                <a:tc>
                  <a:txBody>
                    <a:bodyPr/>
                    <a:lstStyle/>
                    <a:p>
                      <a:r>
                        <a:rPr lang="en-US" sz="1200" dirty="0"/>
                        <a:t>order-01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txBody>
                  <a:tcPr/>
                </a:tc>
                <a:extLst>
                  <a:ext uri="{0D108BD9-81ED-4DB2-BD59-A6C34878D82A}">
                    <a16:rowId xmlns:a16="http://schemas.microsoft.com/office/drawing/2014/main" val="21448695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order-02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delivered</a:t>
                      </a:r>
                    </a:p>
                  </a:txBody>
                  <a:tcPr/>
                </a:tc>
                <a:extLst>
                  <a:ext uri="{0D108BD9-81ED-4DB2-BD59-A6C34878D82A}">
                    <a16:rowId xmlns:a16="http://schemas.microsoft.com/office/drawing/2014/main" val="1390271627"/>
                  </a:ext>
                </a:extLst>
              </a:tr>
            </a:tbl>
          </a:graphicData>
        </a:graphic>
      </p:graphicFrame>
      <p:sp>
        <p:nvSpPr>
          <p:cNvPr id="15" name="Text Placeholder 3">
            <a:extLst>
              <a:ext uri="{FF2B5EF4-FFF2-40B4-BE49-F238E27FC236}">
                <a16:creationId xmlns:a16="http://schemas.microsoft.com/office/drawing/2014/main" id="{9548D87B-317E-884F-896B-E2B65D5C14DD}"/>
              </a:ext>
            </a:extLst>
          </p:cNvPr>
          <p:cNvSpPr txBox="1">
            <a:spLocks/>
          </p:cNvSpPr>
          <p:nvPr/>
        </p:nvSpPr>
        <p:spPr>
          <a:xfrm>
            <a:off x="2688112" y="4855655"/>
            <a:ext cx="5303322"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Transaction Write API</a:t>
            </a:r>
          </a:p>
        </p:txBody>
      </p:sp>
      <p:grpSp>
        <p:nvGrpSpPr>
          <p:cNvPr id="17" name="Group 16">
            <a:extLst>
              <a:ext uri="{FF2B5EF4-FFF2-40B4-BE49-F238E27FC236}">
                <a16:creationId xmlns:a16="http://schemas.microsoft.com/office/drawing/2014/main" id="{04B349F1-9586-134F-9ABF-BD8ABCA2B432}"/>
              </a:ext>
            </a:extLst>
          </p:cNvPr>
          <p:cNvGrpSpPr/>
          <p:nvPr/>
        </p:nvGrpSpPr>
        <p:grpSpPr>
          <a:xfrm>
            <a:off x="6508700" y="4477375"/>
            <a:ext cx="4058853" cy="1623015"/>
            <a:chOff x="7806841" y="2102741"/>
            <a:chExt cx="2816231" cy="1623015"/>
          </a:xfrm>
        </p:grpSpPr>
        <p:pic>
          <p:nvPicPr>
            <p:cNvPr id="18" name="Graphic 17" descr="Arrow: Slight curve">
              <a:extLst>
                <a:ext uri="{FF2B5EF4-FFF2-40B4-BE49-F238E27FC236}">
                  <a16:creationId xmlns:a16="http://schemas.microsoft.com/office/drawing/2014/main" id="{668770F4-6BB8-234F-BB64-855335488D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239462" flipH="1">
              <a:off x="7806841" y="2102741"/>
              <a:ext cx="809509" cy="1065847"/>
            </a:xfrm>
            <a:prstGeom prst="rect">
              <a:avLst/>
            </a:prstGeom>
          </p:spPr>
        </p:pic>
        <p:sp>
          <p:nvSpPr>
            <p:cNvPr id="19" name="Text Placeholder 3">
              <a:extLst>
                <a:ext uri="{FF2B5EF4-FFF2-40B4-BE49-F238E27FC236}">
                  <a16:creationId xmlns:a16="http://schemas.microsoft.com/office/drawing/2014/main" id="{39311BA5-32F5-AD4E-9E65-2C0A98024538}"/>
                </a:ext>
              </a:extLst>
            </p:cNvPr>
            <p:cNvSpPr txBox="1">
              <a:spLocks/>
            </p:cNvSpPr>
            <p:nvPr/>
          </p:nvSpPr>
          <p:spPr>
            <a:xfrm>
              <a:off x="8563610" y="2481021"/>
              <a:ext cx="2059462"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“partition” on the index is “sort” on the table</a:t>
              </a:r>
            </a:p>
          </p:txBody>
        </p:sp>
      </p:grpSp>
    </p:spTree>
    <p:extLst>
      <p:ext uri="{BB962C8B-B14F-4D97-AF65-F5344CB8AC3E}">
        <p14:creationId xmlns:p14="http://schemas.microsoft.com/office/powerpoint/2010/main" val="2802206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D4B1-FB5A-534F-B3A9-F2B1EB47D2DC}"/>
              </a:ext>
            </a:extLst>
          </p:cNvPr>
          <p:cNvSpPr>
            <a:spLocks noGrp="1"/>
          </p:cNvSpPr>
          <p:nvPr>
            <p:ph type="body" sz="quarter" idx="10"/>
          </p:nvPr>
        </p:nvSpPr>
        <p:spPr>
          <a:xfrm>
            <a:off x="2024758" y="3061199"/>
            <a:ext cx="6037062" cy="357775"/>
          </a:xfrm>
        </p:spPr>
        <p:txBody>
          <a:bodyPr/>
          <a:lstStyle/>
          <a:p>
            <a:r>
              <a:rPr lang="en-US" dirty="0">
                <a:solidFill>
                  <a:schemeClr val="tx1">
                    <a:lumMod val="75000"/>
                  </a:schemeClr>
                </a:solidFill>
              </a:rPr>
              <a:t>But wait … there’s more</a:t>
            </a:r>
          </a:p>
        </p:txBody>
      </p:sp>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14" name="Text Placeholder 3">
            <a:extLst>
              <a:ext uri="{FF2B5EF4-FFF2-40B4-BE49-F238E27FC236}">
                <a16:creationId xmlns:a16="http://schemas.microsoft.com/office/drawing/2014/main" id="{331A44D3-3F53-8441-9DAA-AECD37A73E4F}"/>
              </a:ext>
            </a:extLst>
          </p:cNvPr>
          <p:cNvSpPr txBox="1">
            <a:spLocks/>
          </p:cNvSpPr>
          <p:nvPr/>
        </p:nvSpPr>
        <p:spPr>
          <a:xfrm>
            <a:off x="2024758" y="3912095"/>
            <a:ext cx="5303322" cy="1178096"/>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Customer =&gt; Order</a:t>
            </a:r>
          </a:p>
        </p:txBody>
      </p:sp>
    </p:spTree>
    <p:extLst>
      <p:ext uri="{BB962C8B-B14F-4D97-AF65-F5344CB8AC3E}">
        <p14:creationId xmlns:p14="http://schemas.microsoft.com/office/powerpoint/2010/main" val="2357424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037062"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track all the products in an order</a:t>
            </a:r>
          </a:p>
        </p:txBody>
      </p:sp>
      <p:graphicFrame>
        <p:nvGraphicFramePr>
          <p:cNvPr id="14" name="Table 13">
            <a:extLst>
              <a:ext uri="{FF2B5EF4-FFF2-40B4-BE49-F238E27FC236}">
                <a16:creationId xmlns:a16="http://schemas.microsoft.com/office/drawing/2014/main" id="{73B701E4-FE42-1C47-8682-0B91D96A044E}"/>
              </a:ext>
            </a:extLst>
          </p:cNvPr>
          <p:cNvGraphicFramePr>
            <a:graphicFrameLocks noGrp="1"/>
          </p:cNvGraphicFramePr>
          <p:nvPr>
            <p:extLst>
              <p:ext uri="{D42A27DB-BD31-4B8C-83A1-F6EECF244321}">
                <p14:modId xmlns:p14="http://schemas.microsoft.com/office/powerpoint/2010/main" val="2779460786"/>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order-01</a:t>
                      </a:r>
                    </a:p>
                  </a:txBody>
                  <a:tcPr/>
                </a:tc>
                <a:tc>
                  <a:txBody>
                    <a:bodyPr/>
                    <a:lstStyle/>
                    <a:p>
                      <a:r>
                        <a:rPr lang="en-US" sz="1200" dirty="0"/>
                        <a:t>order</a:t>
                      </a:r>
                    </a:p>
                  </a:txBody>
                  <a:tcPr/>
                </a:tc>
                <a:tc>
                  <a:txBody>
                    <a:bodyPr/>
                    <a:lstStyle/>
                    <a:p>
                      <a:r>
                        <a:rPr lang="en-US" sz="1200" dirty="0"/>
                        <a:t>delivered/2019-05-01</a:t>
                      </a:r>
                    </a:p>
                  </a:txBody>
                  <a:tcPr/>
                </a:tc>
                <a:extLst>
                  <a:ext uri="{0D108BD9-81ED-4DB2-BD59-A6C34878D82A}">
                    <a16:rowId xmlns:a16="http://schemas.microsoft.com/office/drawing/2014/main" val="3935374214"/>
                  </a:ext>
                </a:extLst>
              </a:tr>
              <a:tr h="370840">
                <a:tc>
                  <a:txBody>
                    <a:bodyPr/>
                    <a:lstStyle/>
                    <a:p>
                      <a:r>
                        <a:rPr lang="en-US" sz="1200" dirty="0"/>
                        <a:t>order-01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product-01</a:t>
                      </a:r>
                    </a:p>
                  </a:txBody>
                  <a:tcPr/>
                </a:tc>
                <a:tc>
                  <a:txBody>
                    <a:bodyPr/>
                    <a:lstStyle/>
                    <a:p>
                      <a:r>
                        <a:rPr lang="en-US" sz="1200" dirty="0"/>
                        <a:t>10.00</a:t>
                      </a:r>
                    </a:p>
                  </a:txBody>
                  <a:tcPr/>
                </a:tc>
                <a:extLst>
                  <a:ext uri="{0D108BD9-81ED-4DB2-BD59-A6C34878D82A}">
                    <a16:rowId xmlns:a16="http://schemas.microsoft.com/office/drawing/2014/main" val="2144869569"/>
                  </a:ext>
                </a:extLst>
              </a:tr>
              <a:tr h="370840">
                <a:tc>
                  <a:txBody>
                    <a:bodyPr/>
                    <a:lstStyle/>
                    <a:p>
                      <a:r>
                        <a:rPr lang="en-US" sz="1200" dirty="0"/>
                        <a:t>order-01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product-02</a:t>
                      </a:r>
                    </a:p>
                  </a:txBody>
                  <a:tcPr/>
                </a:tc>
                <a:tc>
                  <a:txBody>
                    <a:bodyPr/>
                    <a:lstStyle/>
                    <a:p>
                      <a:r>
                        <a:rPr lang="en-US" sz="1200" dirty="0"/>
                        <a:t>42.00</a:t>
                      </a:r>
                    </a:p>
                  </a:txBody>
                  <a:tcPr/>
                </a:tc>
                <a:extLst>
                  <a:ext uri="{0D108BD9-81ED-4DB2-BD59-A6C34878D82A}">
                    <a16:rowId xmlns:a16="http://schemas.microsoft.com/office/drawing/2014/main" val="1390271627"/>
                  </a:ext>
                </a:extLst>
              </a:tr>
            </a:tbl>
          </a:graphicData>
        </a:graphic>
      </p:graphicFrame>
    </p:spTree>
    <p:extLst>
      <p:ext uri="{BB962C8B-B14F-4D97-AF65-F5344CB8AC3E}">
        <p14:creationId xmlns:p14="http://schemas.microsoft.com/office/powerpoint/2010/main" val="1448287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pic>
        <p:nvPicPr>
          <p:cNvPr id="6" name="Picture 5">
            <a:extLst>
              <a:ext uri="{FF2B5EF4-FFF2-40B4-BE49-F238E27FC236}">
                <a16:creationId xmlns:a16="http://schemas.microsoft.com/office/drawing/2014/main" id="{6AABA80C-6C82-EE43-B12A-F9481B9F39EA}"/>
              </a:ext>
            </a:extLst>
          </p:cNvPr>
          <p:cNvPicPr>
            <a:picLocks noChangeAspect="1"/>
          </p:cNvPicPr>
          <p:nvPr/>
        </p:nvPicPr>
        <p:blipFill>
          <a:blip r:embed="rId2"/>
          <a:stretch>
            <a:fillRect/>
          </a:stretch>
        </p:blipFill>
        <p:spPr>
          <a:xfrm>
            <a:off x="3175794" y="1671637"/>
            <a:ext cx="5168900" cy="3136900"/>
          </a:xfrm>
          <a:prstGeom prst="rect">
            <a:avLst/>
          </a:prstGeom>
        </p:spPr>
      </p:pic>
      <p:grpSp>
        <p:nvGrpSpPr>
          <p:cNvPr id="9" name="Group 8">
            <a:extLst>
              <a:ext uri="{FF2B5EF4-FFF2-40B4-BE49-F238E27FC236}">
                <a16:creationId xmlns:a16="http://schemas.microsoft.com/office/drawing/2014/main" id="{4CCCE33C-C62B-8C40-BEF5-1844AB162678}"/>
              </a:ext>
            </a:extLst>
          </p:cNvPr>
          <p:cNvGrpSpPr/>
          <p:nvPr/>
        </p:nvGrpSpPr>
        <p:grpSpPr>
          <a:xfrm>
            <a:off x="8476773" y="2707163"/>
            <a:ext cx="2628107" cy="1244735"/>
            <a:chOff x="8476773" y="2707163"/>
            <a:chExt cx="2628107" cy="1244735"/>
          </a:xfrm>
        </p:grpSpPr>
        <p:pic>
          <p:nvPicPr>
            <p:cNvPr id="8" name="Graphic 7" descr="Arrow: Slight curve">
              <a:extLst>
                <a:ext uri="{FF2B5EF4-FFF2-40B4-BE49-F238E27FC236}">
                  <a16:creationId xmlns:a16="http://schemas.microsoft.com/office/drawing/2014/main" id="{00A1ACF4-0267-9F40-BB08-5496D5A3C9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476773" y="2707163"/>
              <a:ext cx="1065847" cy="1065847"/>
            </a:xfrm>
            <a:prstGeom prst="rect">
              <a:avLst/>
            </a:prstGeom>
          </p:spPr>
        </p:pic>
        <p:sp>
          <p:nvSpPr>
            <p:cNvPr id="11" name="Text Placeholder 3">
              <a:extLst>
                <a:ext uri="{FF2B5EF4-FFF2-40B4-BE49-F238E27FC236}">
                  <a16:creationId xmlns:a16="http://schemas.microsoft.com/office/drawing/2014/main" id="{F11B6AD4-2C25-5B4E-8D03-D7057C4C975A}"/>
                </a:ext>
              </a:extLst>
            </p:cNvPr>
            <p:cNvSpPr txBox="1">
              <a:spLocks/>
            </p:cNvSpPr>
            <p:nvPr/>
          </p:nvSpPr>
          <p:spPr>
            <a:xfrm>
              <a:off x="9542620" y="270716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Flexible</a:t>
              </a:r>
            </a:p>
            <a:p>
              <a:r>
                <a:rPr lang="en-US" dirty="0"/>
                <a:t>Schema</a:t>
              </a:r>
            </a:p>
          </p:txBody>
        </p:sp>
      </p:grpSp>
      <p:grpSp>
        <p:nvGrpSpPr>
          <p:cNvPr id="10" name="Group 9">
            <a:extLst>
              <a:ext uri="{FF2B5EF4-FFF2-40B4-BE49-F238E27FC236}">
                <a16:creationId xmlns:a16="http://schemas.microsoft.com/office/drawing/2014/main" id="{971E7615-0283-9A4F-8DC2-4E4E8696F58D}"/>
              </a:ext>
            </a:extLst>
          </p:cNvPr>
          <p:cNvGrpSpPr/>
          <p:nvPr/>
        </p:nvGrpSpPr>
        <p:grpSpPr>
          <a:xfrm>
            <a:off x="1245867" y="1965103"/>
            <a:ext cx="2661928" cy="1484120"/>
            <a:chOff x="9542620" y="2707163"/>
            <a:chExt cx="1846977" cy="1484120"/>
          </a:xfrm>
        </p:grpSpPr>
        <p:pic>
          <p:nvPicPr>
            <p:cNvPr id="12" name="Graphic 11" descr="Arrow: Slight curve">
              <a:extLst>
                <a:ext uri="{FF2B5EF4-FFF2-40B4-BE49-F238E27FC236}">
                  <a16:creationId xmlns:a16="http://schemas.microsoft.com/office/drawing/2014/main" id="{149028E2-DF5C-0446-8DAD-1AB4B32D70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3750" y="3125436"/>
              <a:ext cx="1065847" cy="1065847"/>
            </a:xfrm>
            <a:prstGeom prst="rect">
              <a:avLst/>
            </a:prstGeom>
          </p:spPr>
        </p:pic>
        <p:sp>
          <p:nvSpPr>
            <p:cNvPr id="13" name="Text Placeholder 3">
              <a:extLst>
                <a:ext uri="{FF2B5EF4-FFF2-40B4-BE49-F238E27FC236}">
                  <a16:creationId xmlns:a16="http://schemas.microsoft.com/office/drawing/2014/main" id="{341577CB-8A50-0841-848C-991DD8BFED89}"/>
                </a:ext>
              </a:extLst>
            </p:cNvPr>
            <p:cNvSpPr txBox="1">
              <a:spLocks/>
            </p:cNvSpPr>
            <p:nvPr/>
          </p:nvSpPr>
          <p:spPr>
            <a:xfrm>
              <a:off x="9542620" y="2707163"/>
              <a:ext cx="1562260" cy="1244735"/>
            </a:xfrm>
            <a:prstGeom prst="rect">
              <a:avLst/>
            </a:prstGeom>
            <a:ln>
              <a:noFill/>
            </a:ln>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Distributes</a:t>
              </a:r>
            </a:p>
            <a:p>
              <a:r>
                <a:rPr lang="en-US" dirty="0"/>
                <a:t>Data</a:t>
              </a:r>
            </a:p>
          </p:txBody>
        </p:sp>
      </p:grpSp>
    </p:spTree>
    <p:extLst>
      <p:ext uri="{BB962C8B-B14F-4D97-AF65-F5344CB8AC3E}">
        <p14:creationId xmlns:p14="http://schemas.microsoft.com/office/powerpoint/2010/main" val="210084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sp>
        <p:nvSpPr>
          <p:cNvPr id="9" name="Text Placeholder 3">
            <a:extLst>
              <a:ext uri="{FF2B5EF4-FFF2-40B4-BE49-F238E27FC236}">
                <a16:creationId xmlns:a16="http://schemas.microsoft.com/office/drawing/2014/main" id="{626A93BA-1EBA-EA4B-A320-EBDB7854444D}"/>
              </a:ext>
            </a:extLst>
          </p:cNvPr>
          <p:cNvSpPr txBox="1">
            <a:spLocks/>
          </p:cNvSpPr>
          <p:nvPr/>
        </p:nvSpPr>
        <p:spPr>
          <a:xfrm>
            <a:off x="2688113" y="1412609"/>
            <a:ext cx="6539014" cy="357775"/>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find all the orders containing a product</a:t>
            </a:r>
          </a:p>
        </p:txBody>
      </p:sp>
      <p:sp>
        <p:nvSpPr>
          <p:cNvPr id="7" name="Text Placeholder 3">
            <a:extLst>
              <a:ext uri="{FF2B5EF4-FFF2-40B4-BE49-F238E27FC236}">
                <a16:creationId xmlns:a16="http://schemas.microsoft.com/office/drawing/2014/main" id="{583A88F0-BF8E-D542-91AF-573B21322A65}"/>
              </a:ext>
            </a:extLst>
          </p:cNvPr>
          <p:cNvSpPr txBox="1">
            <a:spLocks/>
          </p:cNvSpPr>
          <p:nvPr/>
        </p:nvSpPr>
        <p:spPr>
          <a:xfrm>
            <a:off x="2688113" y="4409236"/>
            <a:ext cx="7781104"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dirty="0">
                <a:solidFill>
                  <a:schemeClr val="tx1">
                    <a:lumMod val="75000"/>
                  </a:schemeClr>
                </a:solidFill>
              </a:rPr>
              <a:t>SELECT * FROM sort-data-index WHERE partition = ‘product-0001’   </a:t>
            </a:r>
          </a:p>
        </p:txBody>
      </p:sp>
      <p:graphicFrame>
        <p:nvGraphicFramePr>
          <p:cNvPr id="14" name="Table 13">
            <a:extLst>
              <a:ext uri="{FF2B5EF4-FFF2-40B4-BE49-F238E27FC236}">
                <a16:creationId xmlns:a16="http://schemas.microsoft.com/office/drawing/2014/main" id="{73B701E4-FE42-1C47-8682-0B91D96A044E}"/>
              </a:ext>
            </a:extLst>
          </p:cNvPr>
          <p:cNvGraphicFramePr>
            <a:graphicFrameLocks noGrp="1"/>
          </p:cNvGraphicFramePr>
          <p:nvPr>
            <p:extLst>
              <p:ext uri="{D42A27DB-BD31-4B8C-83A1-F6EECF244321}">
                <p14:modId xmlns:p14="http://schemas.microsoft.com/office/powerpoint/2010/main" val="607914092"/>
              </p:ext>
            </p:extLst>
          </p:nvPr>
        </p:nvGraphicFramePr>
        <p:xfrm>
          <a:off x="2688113" y="2498407"/>
          <a:ext cx="6144261" cy="1483360"/>
        </p:xfrm>
        <a:graphic>
          <a:graphicData uri="http://schemas.openxmlformats.org/drawingml/2006/table">
            <a:tbl>
              <a:tblPr firstRow="1" bandRow="1">
                <a:tableStyleId>{00A15C55-8517-42AA-B614-E9B94910E393}</a:tableStyleId>
              </a:tblPr>
              <a:tblGrid>
                <a:gridCol w="2048087">
                  <a:extLst>
                    <a:ext uri="{9D8B030D-6E8A-4147-A177-3AD203B41FA5}">
                      <a16:colId xmlns:a16="http://schemas.microsoft.com/office/drawing/2014/main" val="3001154981"/>
                    </a:ext>
                  </a:extLst>
                </a:gridCol>
                <a:gridCol w="2048087">
                  <a:extLst>
                    <a:ext uri="{9D8B030D-6E8A-4147-A177-3AD203B41FA5}">
                      <a16:colId xmlns:a16="http://schemas.microsoft.com/office/drawing/2014/main" val="766070473"/>
                    </a:ext>
                  </a:extLst>
                </a:gridCol>
                <a:gridCol w="2048087">
                  <a:extLst>
                    <a:ext uri="{9D8B030D-6E8A-4147-A177-3AD203B41FA5}">
                      <a16:colId xmlns:a16="http://schemas.microsoft.com/office/drawing/2014/main" val="1900926367"/>
                    </a:ext>
                  </a:extLst>
                </a:gridCol>
              </a:tblGrid>
              <a:tr h="370840">
                <a:tc>
                  <a:txBody>
                    <a:bodyPr/>
                    <a:lstStyle/>
                    <a:p>
                      <a:r>
                        <a:rPr lang="en-US" sz="1200" dirty="0"/>
                        <a:t>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sort/gsi-1-partition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gsi-1-sort</a:t>
                      </a:r>
                    </a:p>
                  </a:txBody>
                  <a:tcPr/>
                </a:tc>
                <a:extLst>
                  <a:ext uri="{0D108BD9-81ED-4DB2-BD59-A6C34878D82A}">
                    <a16:rowId xmlns:a16="http://schemas.microsoft.com/office/drawing/2014/main" val="2606017579"/>
                  </a:ext>
                </a:extLst>
              </a:tr>
              <a:tr h="370840">
                <a:tc>
                  <a:txBody>
                    <a:bodyPr/>
                    <a:lstStyle/>
                    <a:p>
                      <a:r>
                        <a:rPr lang="en-US" sz="1200" dirty="0"/>
                        <a:t>order-0001</a:t>
                      </a:r>
                    </a:p>
                  </a:txBody>
                  <a:tcPr/>
                </a:tc>
                <a:tc>
                  <a:txBody>
                    <a:bodyPr/>
                    <a:lstStyle/>
                    <a:p>
                      <a:r>
                        <a:rPr lang="en-US" sz="1200" dirty="0"/>
                        <a:t>order</a:t>
                      </a:r>
                    </a:p>
                  </a:txBody>
                  <a:tcPr/>
                </a:tc>
                <a:tc>
                  <a:txBody>
                    <a:bodyPr/>
                    <a:lstStyle/>
                    <a:p>
                      <a:r>
                        <a:rPr lang="en-US" sz="1200" dirty="0"/>
                        <a:t>delivered/2019-05-01</a:t>
                      </a:r>
                    </a:p>
                  </a:txBody>
                  <a:tcPr/>
                </a:tc>
                <a:extLst>
                  <a:ext uri="{0D108BD9-81ED-4DB2-BD59-A6C34878D82A}">
                    <a16:rowId xmlns:a16="http://schemas.microsoft.com/office/drawing/2014/main" val="3935374214"/>
                  </a:ext>
                </a:extLst>
              </a:tr>
              <a:tr h="370840">
                <a:tc>
                  <a:txBody>
                    <a:bodyPr/>
                    <a:lstStyle/>
                    <a:p>
                      <a:r>
                        <a:rPr lang="en-US" sz="1200" dirty="0"/>
                        <a:t>order-0001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product-0001</a:t>
                      </a:r>
                    </a:p>
                  </a:txBody>
                  <a:tcPr/>
                </a:tc>
                <a:tc>
                  <a:txBody>
                    <a:bodyPr/>
                    <a:lstStyle/>
                    <a:p>
                      <a:r>
                        <a:rPr lang="en-US" sz="1200" dirty="0"/>
                        <a:t>10.00</a:t>
                      </a:r>
                    </a:p>
                  </a:txBody>
                  <a:tcPr/>
                </a:tc>
                <a:extLst>
                  <a:ext uri="{0D108BD9-81ED-4DB2-BD59-A6C34878D82A}">
                    <a16:rowId xmlns:a16="http://schemas.microsoft.com/office/drawing/2014/main" val="2144869569"/>
                  </a:ext>
                </a:extLst>
              </a:tr>
              <a:tr h="370840">
                <a:tc>
                  <a:txBody>
                    <a:bodyPr/>
                    <a:lstStyle/>
                    <a:p>
                      <a:r>
                        <a:rPr lang="en-US" sz="1200" dirty="0"/>
                        <a:t>order-0001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product-0002</a:t>
                      </a:r>
                    </a:p>
                  </a:txBody>
                  <a:tcPr/>
                </a:tc>
                <a:tc>
                  <a:txBody>
                    <a:bodyPr/>
                    <a:lstStyle/>
                    <a:p>
                      <a:r>
                        <a:rPr lang="en-US" sz="1200" dirty="0"/>
                        <a:t>42.00</a:t>
                      </a:r>
                    </a:p>
                  </a:txBody>
                  <a:tcPr/>
                </a:tc>
                <a:extLst>
                  <a:ext uri="{0D108BD9-81ED-4DB2-BD59-A6C34878D82A}">
                    <a16:rowId xmlns:a16="http://schemas.microsoft.com/office/drawing/2014/main" val="1390271627"/>
                  </a:ext>
                </a:extLst>
              </a:tr>
            </a:tbl>
          </a:graphicData>
        </a:graphic>
      </p:graphicFrame>
    </p:spTree>
    <p:extLst>
      <p:ext uri="{BB962C8B-B14F-4D97-AF65-F5344CB8AC3E}">
        <p14:creationId xmlns:p14="http://schemas.microsoft.com/office/powerpoint/2010/main" val="1402744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pic>
        <p:nvPicPr>
          <p:cNvPr id="4" name="Graphic 3" descr="Table">
            <a:extLst>
              <a:ext uri="{FF2B5EF4-FFF2-40B4-BE49-F238E27FC236}">
                <a16:creationId xmlns:a16="http://schemas.microsoft.com/office/drawing/2014/main" id="{2179A89F-9BF7-504F-86F1-24E1BA7B8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9050" y="268747"/>
            <a:ext cx="1582381" cy="1582381"/>
          </a:xfrm>
          <a:prstGeom prst="rect">
            <a:avLst/>
          </a:prstGeom>
        </p:spPr>
      </p:pic>
      <p:grpSp>
        <p:nvGrpSpPr>
          <p:cNvPr id="32" name="Group 31">
            <a:extLst>
              <a:ext uri="{FF2B5EF4-FFF2-40B4-BE49-F238E27FC236}">
                <a16:creationId xmlns:a16="http://schemas.microsoft.com/office/drawing/2014/main" id="{E66CC0BA-7479-E944-9223-120606B22BC9}"/>
              </a:ext>
            </a:extLst>
          </p:cNvPr>
          <p:cNvGrpSpPr/>
          <p:nvPr/>
        </p:nvGrpSpPr>
        <p:grpSpPr>
          <a:xfrm>
            <a:off x="4388641" y="4261935"/>
            <a:ext cx="2743200" cy="914400"/>
            <a:chOff x="4388642" y="4078682"/>
            <a:chExt cx="2743200" cy="914400"/>
          </a:xfrm>
        </p:grpSpPr>
        <p:pic>
          <p:nvPicPr>
            <p:cNvPr id="17" name="Graphic 16" descr="Server">
              <a:extLst>
                <a:ext uri="{FF2B5EF4-FFF2-40B4-BE49-F238E27FC236}">
                  <a16:creationId xmlns:a16="http://schemas.microsoft.com/office/drawing/2014/main" id="{DA2CDE7C-3951-6A41-ABC0-1D7725E2DF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8642" y="4078682"/>
              <a:ext cx="914400" cy="914400"/>
            </a:xfrm>
            <a:prstGeom prst="rect">
              <a:avLst/>
            </a:prstGeom>
          </p:spPr>
        </p:pic>
        <p:pic>
          <p:nvPicPr>
            <p:cNvPr id="18" name="Graphic 17" descr="Server">
              <a:extLst>
                <a:ext uri="{FF2B5EF4-FFF2-40B4-BE49-F238E27FC236}">
                  <a16:creationId xmlns:a16="http://schemas.microsoft.com/office/drawing/2014/main" id="{442C1B40-FFB7-DD47-84BE-62F30BCD68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3042" y="4078682"/>
              <a:ext cx="914400" cy="914400"/>
            </a:xfrm>
            <a:prstGeom prst="rect">
              <a:avLst/>
            </a:prstGeom>
          </p:spPr>
        </p:pic>
        <p:pic>
          <p:nvPicPr>
            <p:cNvPr id="19" name="Graphic 18" descr="Server">
              <a:extLst>
                <a:ext uri="{FF2B5EF4-FFF2-40B4-BE49-F238E27FC236}">
                  <a16:creationId xmlns:a16="http://schemas.microsoft.com/office/drawing/2014/main" id="{3F49A760-14C3-5C46-B686-9C2BAA6B63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17442" y="4078682"/>
              <a:ext cx="914400" cy="914400"/>
            </a:xfrm>
            <a:prstGeom prst="rect">
              <a:avLst/>
            </a:prstGeom>
          </p:spPr>
        </p:pic>
      </p:grpSp>
      <p:grpSp>
        <p:nvGrpSpPr>
          <p:cNvPr id="33" name="Group 32">
            <a:extLst>
              <a:ext uri="{FF2B5EF4-FFF2-40B4-BE49-F238E27FC236}">
                <a16:creationId xmlns:a16="http://schemas.microsoft.com/office/drawing/2014/main" id="{8D777E90-F1B8-D84C-B9E0-1E59E06E9941}"/>
              </a:ext>
            </a:extLst>
          </p:cNvPr>
          <p:cNvGrpSpPr/>
          <p:nvPr/>
        </p:nvGrpSpPr>
        <p:grpSpPr>
          <a:xfrm>
            <a:off x="4518358" y="2681436"/>
            <a:ext cx="654968" cy="969289"/>
            <a:chOff x="454359" y="938848"/>
            <a:chExt cx="654968" cy="969289"/>
          </a:xfrm>
        </p:grpSpPr>
        <p:pic>
          <p:nvPicPr>
            <p:cNvPr id="25" name="Graphic 24" descr="Document">
              <a:extLst>
                <a:ext uri="{FF2B5EF4-FFF2-40B4-BE49-F238E27FC236}">
                  <a16:creationId xmlns:a16="http://schemas.microsoft.com/office/drawing/2014/main" id="{F7374448-E1D5-1344-AFD6-2760F74B59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359" y="938848"/>
              <a:ext cx="654968" cy="654968"/>
            </a:xfrm>
            <a:prstGeom prst="rect">
              <a:avLst/>
            </a:prstGeom>
          </p:spPr>
        </p:pic>
        <p:sp>
          <p:nvSpPr>
            <p:cNvPr id="26" name="Text Placeholder 3">
              <a:extLst>
                <a:ext uri="{FF2B5EF4-FFF2-40B4-BE49-F238E27FC236}">
                  <a16:creationId xmlns:a16="http://schemas.microsoft.com/office/drawing/2014/main" id="{EBD7A169-A053-914E-AF28-17741A64580C}"/>
                </a:ext>
              </a:extLst>
            </p:cNvPr>
            <p:cNvSpPr txBox="1">
              <a:spLocks/>
            </p:cNvSpPr>
            <p:nvPr/>
          </p:nvSpPr>
          <p:spPr>
            <a:xfrm>
              <a:off x="642169" y="1593816"/>
              <a:ext cx="279347" cy="3143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2000" dirty="0">
                  <a:solidFill>
                    <a:schemeClr val="accent4"/>
                  </a:solidFill>
                </a:rPr>
                <a:t>A</a:t>
              </a:r>
              <a:endParaRPr lang="en-US" sz="2000" dirty="0">
                <a:solidFill>
                  <a:schemeClr val="accent4"/>
                </a:solidFill>
              </a:endParaRPr>
            </a:p>
          </p:txBody>
        </p:sp>
      </p:grpSp>
      <p:grpSp>
        <p:nvGrpSpPr>
          <p:cNvPr id="34" name="Group 33">
            <a:extLst>
              <a:ext uri="{FF2B5EF4-FFF2-40B4-BE49-F238E27FC236}">
                <a16:creationId xmlns:a16="http://schemas.microsoft.com/office/drawing/2014/main" id="{B82091BB-9FB6-4842-8B38-56A86045D727}"/>
              </a:ext>
            </a:extLst>
          </p:cNvPr>
          <p:cNvGrpSpPr/>
          <p:nvPr/>
        </p:nvGrpSpPr>
        <p:grpSpPr>
          <a:xfrm>
            <a:off x="5432757" y="2627024"/>
            <a:ext cx="654968" cy="969289"/>
            <a:chOff x="454359" y="938848"/>
            <a:chExt cx="654968" cy="969289"/>
          </a:xfrm>
        </p:grpSpPr>
        <p:pic>
          <p:nvPicPr>
            <p:cNvPr id="35" name="Graphic 34" descr="Document">
              <a:extLst>
                <a:ext uri="{FF2B5EF4-FFF2-40B4-BE49-F238E27FC236}">
                  <a16:creationId xmlns:a16="http://schemas.microsoft.com/office/drawing/2014/main" id="{2F0A968C-4680-C840-A611-82AF6185FF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359" y="938848"/>
              <a:ext cx="654968" cy="654968"/>
            </a:xfrm>
            <a:prstGeom prst="rect">
              <a:avLst/>
            </a:prstGeom>
          </p:spPr>
        </p:pic>
        <p:sp>
          <p:nvSpPr>
            <p:cNvPr id="36" name="Text Placeholder 3">
              <a:extLst>
                <a:ext uri="{FF2B5EF4-FFF2-40B4-BE49-F238E27FC236}">
                  <a16:creationId xmlns:a16="http://schemas.microsoft.com/office/drawing/2014/main" id="{5D4A6B9F-0B51-D646-BA9F-0912028C411C}"/>
                </a:ext>
              </a:extLst>
            </p:cNvPr>
            <p:cNvSpPr txBox="1">
              <a:spLocks/>
            </p:cNvSpPr>
            <p:nvPr/>
          </p:nvSpPr>
          <p:spPr>
            <a:xfrm>
              <a:off x="642169" y="1593816"/>
              <a:ext cx="279347" cy="3143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2000" dirty="0">
                  <a:solidFill>
                    <a:schemeClr val="tx1"/>
                  </a:solidFill>
                </a:rPr>
                <a:t>B</a:t>
              </a:r>
              <a:endParaRPr lang="en-US" sz="2000" dirty="0">
                <a:solidFill>
                  <a:schemeClr val="tx1"/>
                </a:solidFill>
              </a:endParaRPr>
            </a:p>
          </p:txBody>
        </p:sp>
      </p:grpSp>
      <p:grpSp>
        <p:nvGrpSpPr>
          <p:cNvPr id="37" name="Group 36">
            <a:extLst>
              <a:ext uri="{FF2B5EF4-FFF2-40B4-BE49-F238E27FC236}">
                <a16:creationId xmlns:a16="http://schemas.microsoft.com/office/drawing/2014/main" id="{F0F61422-E581-A949-9571-50F1715BA180}"/>
              </a:ext>
            </a:extLst>
          </p:cNvPr>
          <p:cNvGrpSpPr/>
          <p:nvPr/>
        </p:nvGrpSpPr>
        <p:grpSpPr>
          <a:xfrm>
            <a:off x="6347157" y="2681436"/>
            <a:ext cx="654968" cy="969289"/>
            <a:chOff x="454359" y="938848"/>
            <a:chExt cx="654968" cy="969289"/>
          </a:xfrm>
        </p:grpSpPr>
        <p:pic>
          <p:nvPicPr>
            <p:cNvPr id="38" name="Graphic 37" descr="Document">
              <a:extLst>
                <a:ext uri="{FF2B5EF4-FFF2-40B4-BE49-F238E27FC236}">
                  <a16:creationId xmlns:a16="http://schemas.microsoft.com/office/drawing/2014/main" id="{2A17B8BA-983F-6B45-AAFC-EEB0C2B655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54359" y="938848"/>
              <a:ext cx="654968" cy="654968"/>
            </a:xfrm>
            <a:prstGeom prst="rect">
              <a:avLst/>
            </a:prstGeom>
          </p:spPr>
        </p:pic>
        <p:sp>
          <p:nvSpPr>
            <p:cNvPr id="39" name="Text Placeholder 3">
              <a:extLst>
                <a:ext uri="{FF2B5EF4-FFF2-40B4-BE49-F238E27FC236}">
                  <a16:creationId xmlns:a16="http://schemas.microsoft.com/office/drawing/2014/main" id="{EAF1F029-A29C-FA4E-957D-8B8F49253FA6}"/>
                </a:ext>
              </a:extLst>
            </p:cNvPr>
            <p:cNvSpPr txBox="1">
              <a:spLocks/>
            </p:cNvSpPr>
            <p:nvPr/>
          </p:nvSpPr>
          <p:spPr>
            <a:xfrm>
              <a:off x="642169" y="1593816"/>
              <a:ext cx="279347" cy="3143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2000" dirty="0">
                  <a:solidFill>
                    <a:schemeClr val="accent3"/>
                  </a:solidFill>
                </a:rPr>
                <a:t>C</a:t>
              </a:r>
              <a:endParaRPr lang="en-US" sz="2000" dirty="0">
                <a:solidFill>
                  <a:schemeClr val="accent3"/>
                </a:solidFill>
              </a:endParaRPr>
            </a:p>
          </p:txBody>
        </p:sp>
      </p:grpSp>
      <p:cxnSp>
        <p:nvCxnSpPr>
          <p:cNvPr id="41" name="Elbow Connector 40">
            <a:extLst>
              <a:ext uri="{FF2B5EF4-FFF2-40B4-BE49-F238E27FC236}">
                <a16:creationId xmlns:a16="http://schemas.microsoft.com/office/drawing/2014/main" id="{79C8CF27-A22D-2048-987A-20C9C9F76980}"/>
              </a:ext>
            </a:extLst>
          </p:cNvPr>
          <p:cNvCxnSpPr>
            <a:cxnSpLocks/>
            <a:stCxn id="4" idx="2"/>
            <a:endCxn id="25" idx="0"/>
          </p:cNvCxnSpPr>
          <p:nvPr/>
        </p:nvCxnSpPr>
        <p:spPr>
          <a:xfrm rot="5400000">
            <a:off x="4887888" y="1809083"/>
            <a:ext cx="830308" cy="9143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4B667949-16A7-2442-9CB9-DA3AF7D34004}"/>
              </a:ext>
            </a:extLst>
          </p:cNvPr>
          <p:cNvCxnSpPr>
            <a:cxnSpLocks/>
            <a:endCxn id="35" idx="0"/>
          </p:cNvCxnSpPr>
          <p:nvPr/>
        </p:nvCxnSpPr>
        <p:spPr>
          <a:xfrm rot="5400000">
            <a:off x="5415845" y="2282626"/>
            <a:ext cx="688795"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D307892E-EDFC-B64C-BDC5-1DC451C3E21B}"/>
              </a:ext>
            </a:extLst>
          </p:cNvPr>
          <p:cNvCxnSpPr>
            <a:cxnSpLocks/>
            <a:stCxn id="4" idx="2"/>
            <a:endCxn id="38" idx="0"/>
          </p:cNvCxnSpPr>
          <p:nvPr/>
        </p:nvCxnSpPr>
        <p:spPr>
          <a:xfrm rot="16200000" flipH="1">
            <a:off x="5802287" y="1809082"/>
            <a:ext cx="830308" cy="9144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C9A67E90-FB00-1A42-AB55-B2E622992C90}"/>
              </a:ext>
            </a:extLst>
          </p:cNvPr>
          <p:cNvCxnSpPr>
            <a:cxnSpLocks/>
            <a:endCxn id="18" idx="0"/>
          </p:cNvCxnSpPr>
          <p:nvPr/>
        </p:nvCxnSpPr>
        <p:spPr>
          <a:xfrm rot="16200000" flipH="1">
            <a:off x="5504951" y="4006645"/>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FB06DA2A-CA32-644A-B790-433BB654CA97}"/>
              </a:ext>
            </a:extLst>
          </p:cNvPr>
          <p:cNvCxnSpPr>
            <a:cxnSpLocks/>
          </p:cNvCxnSpPr>
          <p:nvPr/>
        </p:nvCxnSpPr>
        <p:spPr>
          <a:xfrm rot="16200000" flipH="1">
            <a:off x="4578397" y="4006645"/>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7A158E7-4612-4142-9B1D-6E48EB3783D4}"/>
              </a:ext>
            </a:extLst>
          </p:cNvPr>
          <p:cNvCxnSpPr>
            <a:cxnSpLocks/>
          </p:cNvCxnSpPr>
          <p:nvPr/>
        </p:nvCxnSpPr>
        <p:spPr>
          <a:xfrm rot="16200000" flipH="1">
            <a:off x="6419350" y="4006644"/>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17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pic>
        <p:nvPicPr>
          <p:cNvPr id="4" name="Graphic 3" descr="Table">
            <a:extLst>
              <a:ext uri="{FF2B5EF4-FFF2-40B4-BE49-F238E27FC236}">
                <a16:creationId xmlns:a16="http://schemas.microsoft.com/office/drawing/2014/main" id="{2179A89F-9BF7-504F-86F1-24E1BA7B8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9050" y="268747"/>
            <a:ext cx="1582381" cy="1582381"/>
          </a:xfrm>
          <a:prstGeom prst="rect">
            <a:avLst/>
          </a:prstGeom>
        </p:spPr>
      </p:pic>
      <p:grpSp>
        <p:nvGrpSpPr>
          <p:cNvPr id="32" name="Group 31">
            <a:extLst>
              <a:ext uri="{FF2B5EF4-FFF2-40B4-BE49-F238E27FC236}">
                <a16:creationId xmlns:a16="http://schemas.microsoft.com/office/drawing/2014/main" id="{E66CC0BA-7479-E944-9223-120606B22BC9}"/>
              </a:ext>
            </a:extLst>
          </p:cNvPr>
          <p:cNvGrpSpPr/>
          <p:nvPr/>
        </p:nvGrpSpPr>
        <p:grpSpPr>
          <a:xfrm>
            <a:off x="4388641" y="4261935"/>
            <a:ext cx="2743200" cy="914400"/>
            <a:chOff x="4388642" y="4078682"/>
            <a:chExt cx="2743200" cy="914400"/>
          </a:xfrm>
        </p:grpSpPr>
        <p:pic>
          <p:nvPicPr>
            <p:cNvPr id="17" name="Graphic 16" descr="Server">
              <a:extLst>
                <a:ext uri="{FF2B5EF4-FFF2-40B4-BE49-F238E27FC236}">
                  <a16:creationId xmlns:a16="http://schemas.microsoft.com/office/drawing/2014/main" id="{DA2CDE7C-3951-6A41-ABC0-1D7725E2DF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8642" y="4078682"/>
              <a:ext cx="914400" cy="914400"/>
            </a:xfrm>
            <a:prstGeom prst="rect">
              <a:avLst/>
            </a:prstGeom>
          </p:spPr>
        </p:pic>
        <p:pic>
          <p:nvPicPr>
            <p:cNvPr id="18" name="Graphic 17" descr="Server">
              <a:extLst>
                <a:ext uri="{FF2B5EF4-FFF2-40B4-BE49-F238E27FC236}">
                  <a16:creationId xmlns:a16="http://schemas.microsoft.com/office/drawing/2014/main" id="{442C1B40-FFB7-DD47-84BE-62F30BCD68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3042" y="4078682"/>
              <a:ext cx="914400" cy="914400"/>
            </a:xfrm>
            <a:prstGeom prst="rect">
              <a:avLst/>
            </a:prstGeom>
          </p:spPr>
        </p:pic>
        <p:pic>
          <p:nvPicPr>
            <p:cNvPr id="19" name="Graphic 18" descr="Server">
              <a:extLst>
                <a:ext uri="{FF2B5EF4-FFF2-40B4-BE49-F238E27FC236}">
                  <a16:creationId xmlns:a16="http://schemas.microsoft.com/office/drawing/2014/main" id="{3F49A760-14C3-5C46-B686-9C2BAA6B63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17442" y="4078682"/>
              <a:ext cx="914400" cy="914400"/>
            </a:xfrm>
            <a:prstGeom prst="rect">
              <a:avLst/>
            </a:prstGeom>
          </p:spPr>
        </p:pic>
      </p:grpSp>
      <p:grpSp>
        <p:nvGrpSpPr>
          <p:cNvPr id="33" name="Group 32">
            <a:extLst>
              <a:ext uri="{FF2B5EF4-FFF2-40B4-BE49-F238E27FC236}">
                <a16:creationId xmlns:a16="http://schemas.microsoft.com/office/drawing/2014/main" id="{8D777E90-F1B8-D84C-B9E0-1E59E06E9941}"/>
              </a:ext>
            </a:extLst>
          </p:cNvPr>
          <p:cNvGrpSpPr/>
          <p:nvPr/>
        </p:nvGrpSpPr>
        <p:grpSpPr>
          <a:xfrm>
            <a:off x="4518358" y="2681436"/>
            <a:ext cx="654968" cy="969289"/>
            <a:chOff x="454359" y="938848"/>
            <a:chExt cx="654968" cy="969289"/>
          </a:xfrm>
        </p:grpSpPr>
        <p:pic>
          <p:nvPicPr>
            <p:cNvPr id="25" name="Graphic 24" descr="Document">
              <a:extLst>
                <a:ext uri="{FF2B5EF4-FFF2-40B4-BE49-F238E27FC236}">
                  <a16:creationId xmlns:a16="http://schemas.microsoft.com/office/drawing/2014/main" id="{F7374448-E1D5-1344-AFD6-2760F74B59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359" y="938848"/>
              <a:ext cx="654968" cy="654968"/>
            </a:xfrm>
            <a:prstGeom prst="rect">
              <a:avLst/>
            </a:prstGeom>
          </p:spPr>
        </p:pic>
        <p:sp>
          <p:nvSpPr>
            <p:cNvPr id="26" name="Text Placeholder 3">
              <a:extLst>
                <a:ext uri="{FF2B5EF4-FFF2-40B4-BE49-F238E27FC236}">
                  <a16:creationId xmlns:a16="http://schemas.microsoft.com/office/drawing/2014/main" id="{EBD7A169-A053-914E-AF28-17741A64580C}"/>
                </a:ext>
              </a:extLst>
            </p:cNvPr>
            <p:cNvSpPr txBox="1">
              <a:spLocks/>
            </p:cNvSpPr>
            <p:nvPr/>
          </p:nvSpPr>
          <p:spPr>
            <a:xfrm>
              <a:off x="642169" y="1593816"/>
              <a:ext cx="279347" cy="3143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2000" dirty="0">
                  <a:solidFill>
                    <a:schemeClr val="accent4"/>
                  </a:solidFill>
                </a:rPr>
                <a:t>A</a:t>
              </a:r>
              <a:endParaRPr lang="en-US" sz="2000" dirty="0">
                <a:solidFill>
                  <a:schemeClr val="accent4"/>
                </a:solidFill>
              </a:endParaRPr>
            </a:p>
          </p:txBody>
        </p:sp>
      </p:grpSp>
      <p:cxnSp>
        <p:nvCxnSpPr>
          <p:cNvPr id="41" name="Elbow Connector 40">
            <a:extLst>
              <a:ext uri="{FF2B5EF4-FFF2-40B4-BE49-F238E27FC236}">
                <a16:creationId xmlns:a16="http://schemas.microsoft.com/office/drawing/2014/main" id="{79C8CF27-A22D-2048-987A-20C9C9F76980}"/>
              </a:ext>
            </a:extLst>
          </p:cNvPr>
          <p:cNvCxnSpPr>
            <a:cxnSpLocks/>
            <a:stCxn id="4" idx="2"/>
            <a:endCxn id="25" idx="0"/>
          </p:cNvCxnSpPr>
          <p:nvPr/>
        </p:nvCxnSpPr>
        <p:spPr>
          <a:xfrm rot="5400000">
            <a:off x="4887888" y="1809083"/>
            <a:ext cx="830308" cy="9143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FB06DA2A-CA32-644A-B790-433BB654CA97}"/>
              </a:ext>
            </a:extLst>
          </p:cNvPr>
          <p:cNvCxnSpPr>
            <a:cxnSpLocks/>
          </p:cNvCxnSpPr>
          <p:nvPr/>
        </p:nvCxnSpPr>
        <p:spPr>
          <a:xfrm rot="16200000" flipH="1">
            <a:off x="4578397" y="4006645"/>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01629F6-6DF2-6A49-8AC1-62EF53BE6C3E}"/>
              </a:ext>
            </a:extLst>
          </p:cNvPr>
          <p:cNvGrpSpPr/>
          <p:nvPr/>
        </p:nvGrpSpPr>
        <p:grpSpPr>
          <a:xfrm>
            <a:off x="1639366" y="4261935"/>
            <a:ext cx="2743200" cy="914400"/>
            <a:chOff x="4388642" y="4078682"/>
            <a:chExt cx="2743200" cy="914400"/>
          </a:xfrm>
        </p:grpSpPr>
        <p:pic>
          <p:nvPicPr>
            <p:cNvPr id="24" name="Graphic 23" descr="Server">
              <a:extLst>
                <a:ext uri="{FF2B5EF4-FFF2-40B4-BE49-F238E27FC236}">
                  <a16:creationId xmlns:a16="http://schemas.microsoft.com/office/drawing/2014/main" id="{B8CE2AE7-DFE5-5248-86F7-D51FD1B622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8642" y="4078682"/>
              <a:ext cx="914400" cy="914400"/>
            </a:xfrm>
            <a:prstGeom prst="rect">
              <a:avLst/>
            </a:prstGeom>
          </p:spPr>
        </p:pic>
        <p:pic>
          <p:nvPicPr>
            <p:cNvPr id="27" name="Graphic 26" descr="Server">
              <a:extLst>
                <a:ext uri="{FF2B5EF4-FFF2-40B4-BE49-F238E27FC236}">
                  <a16:creationId xmlns:a16="http://schemas.microsoft.com/office/drawing/2014/main" id="{3CAC67D6-D503-1149-A11C-43E0B05F24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3042" y="4078682"/>
              <a:ext cx="914400" cy="914400"/>
            </a:xfrm>
            <a:prstGeom prst="rect">
              <a:avLst/>
            </a:prstGeom>
          </p:spPr>
        </p:pic>
        <p:pic>
          <p:nvPicPr>
            <p:cNvPr id="28" name="Graphic 27" descr="Server">
              <a:extLst>
                <a:ext uri="{FF2B5EF4-FFF2-40B4-BE49-F238E27FC236}">
                  <a16:creationId xmlns:a16="http://schemas.microsoft.com/office/drawing/2014/main" id="{38D7A540-BC8F-194B-A0FA-CDA560CA3A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17442" y="4078682"/>
              <a:ext cx="914400" cy="914400"/>
            </a:xfrm>
            <a:prstGeom prst="rect">
              <a:avLst/>
            </a:prstGeom>
          </p:spPr>
        </p:pic>
      </p:grpSp>
      <p:grpSp>
        <p:nvGrpSpPr>
          <p:cNvPr id="29" name="Group 28">
            <a:extLst>
              <a:ext uri="{FF2B5EF4-FFF2-40B4-BE49-F238E27FC236}">
                <a16:creationId xmlns:a16="http://schemas.microsoft.com/office/drawing/2014/main" id="{DC86DB2A-7174-DC4B-B3AB-FB59C544326B}"/>
              </a:ext>
            </a:extLst>
          </p:cNvPr>
          <p:cNvGrpSpPr/>
          <p:nvPr/>
        </p:nvGrpSpPr>
        <p:grpSpPr>
          <a:xfrm>
            <a:off x="7113606" y="4261935"/>
            <a:ext cx="2743200" cy="914400"/>
            <a:chOff x="4388642" y="4078682"/>
            <a:chExt cx="2743200" cy="914400"/>
          </a:xfrm>
        </p:grpSpPr>
        <p:pic>
          <p:nvPicPr>
            <p:cNvPr id="30" name="Graphic 29" descr="Server">
              <a:extLst>
                <a:ext uri="{FF2B5EF4-FFF2-40B4-BE49-F238E27FC236}">
                  <a16:creationId xmlns:a16="http://schemas.microsoft.com/office/drawing/2014/main" id="{D9D65564-24A2-C646-8C54-AAC78917CA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8642" y="4078682"/>
              <a:ext cx="914400" cy="914400"/>
            </a:xfrm>
            <a:prstGeom prst="rect">
              <a:avLst/>
            </a:prstGeom>
          </p:spPr>
        </p:pic>
        <p:pic>
          <p:nvPicPr>
            <p:cNvPr id="31" name="Graphic 30" descr="Server">
              <a:extLst>
                <a:ext uri="{FF2B5EF4-FFF2-40B4-BE49-F238E27FC236}">
                  <a16:creationId xmlns:a16="http://schemas.microsoft.com/office/drawing/2014/main" id="{F7EC07FB-3945-8C42-86BE-6EFD9765B8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3042" y="4078682"/>
              <a:ext cx="914400" cy="914400"/>
            </a:xfrm>
            <a:prstGeom prst="rect">
              <a:avLst/>
            </a:prstGeom>
          </p:spPr>
        </p:pic>
        <p:pic>
          <p:nvPicPr>
            <p:cNvPr id="40" name="Graphic 39" descr="Server">
              <a:extLst>
                <a:ext uri="{FF2B5EF4-FFF2-40B4-BE49-F238E27FC236}">
                  <a16:creationId xmlns:a16="http://schemas.microsoft.com/office/drawing/2014/main" id="{EF0A7AEE-65BA-0B44-BCDF-F9ACF2AF25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17442" y="4078682"/>
              <a:ext cx="914400" cy="914400"/>
            </a:xfrm>
            <a:prstGeom prst="rect">
              <a:avLst/>
            </a:prstGeom>
          </p:spPr>
        </p:pic>
      </p:grpSp>
      <p:grpSp>
        <p:nvGrpSpPr>
          <p:cNvPr id="2" name="Group 1">
            <a:extLst>
              <a:ext uri="{FF2B5EF4-FFF2-40B4-BE49-F238E27FC236}">
                <a16:creationId xmlns:a16="http://schemas.microsoft.com/office/drawing/2014/main" id="{C9EC0D75-1B1A-7246-BBFB-496B640211B7}"/>
              </a:ext>
            </a:extLst>
          </p:cNvPr>
          <p:cNvGrpSpPr/>
          <p:nvPr/>
        </p:nvGrpSpPr>
        <p:grpSpPr>
          <a:xfrm>
            <a:off x="2102916" y="5169985"/>
            <a:ext cx="5474239" cy="12701"/>
            <a:chOff x="2102916" y="5169985"/>
            <a:chExt cx="5474239" cy="12701"/>
          </a:xfrm>
        </p:grpSpPr>
        <p:cxnSp>
          <p:nvCxnSpPr>
            <p:cNvPr id="42" name="Elbow Connector 41">
              <a:extLst>
                <a:ext uri="{FF2B5EF4-FFF2-40B4-BE49-F238E27FC236}">
                  <a16:creationId xmlns:a16="http://schemas.microsoft.com/office/drawing/2014/main" id="{3972B869-E6FB-814D-B5FA-DFEC5AE9ABB5}"/>
                </a:ext>
              </a:extLst>
            </p:cNvPr>
            <p:cNvCxnSpPr>
              <a:cxnSpLocks/>
              <a:stCxn id="17" idx="2"/>
              <a:endCxn id="24" idx="2"/>
            </p:cNvCxnSpPr>
            <p:nvPr/>
          </p:nvCxnSpPr>
          <p:spPr>
            <a:xfrm rot="5400000">
              <a:off x="3471204" y="3801698"/>
              <a:ext cx="12700" cy="274927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0FE4A582-1CEE-6B45-9F01-297C4C2758F4}"/>
                </a:ext>
              </a:extLst>
            </p:cNvPr>
            <p:cNvCxnSpPr>
              <a:cxnSpLocks/>
              <a:stCxn id="17" idx="2"/>
              <a:endCxn id="30" idx="2"/>
            </p:cNvCxnSpPr>
            <p:nvPr/>
          </p:nvCxnSpPr>
          <p:spPr>
            <a:xfrm rot="16200000" flipH="1">
              <a:off x="6208323" y="3813852"/>
              <a:ext cx="12700" cy="272496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3235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030D3-E12B-2E43-A198-907050B64CE1}"/>
              </a:ext>
            </a:extLst>
          </p:cNvPr>
          <p:cNvSpPr>
            <a:spLocks noGrp="1"/>
          </p:cNvSpPr>
          <p:nvPr>
            <p:ph type="body" sz="quarter" idx="14"/>
          </p:nvPr>
        </p:nvSpPr>
        <p:spPr>
          <a:xfrm>
            <a:off x="0" y="6246254"/>
            <a:ext cx="11520487" cy="233921"/>
          </a:xfrm>
        </p:spPr>
        <p:txBody>
          <a:bodyPr/>
          <a:lstStyle/>
          <a:p>
            <a:endParaRPr lang="en-US" dirty="0">
              <a:noFill/>
            </a:endParaRPr>
          </a:p>
        </p:txBody>
      </p:sp>
      <p:grpSp>
        <p:nvGrpSpPr>
          <p:cNvPr id="32" name="Group 31">
            <a:extLst>
              <a:ext uri="{FF2B5EF4-FFF2-40B4-BE49-F238E27FC236}">
                <a16:creationId xmlns:a16="http://schemas.microsoft.com/office/drawing/2014/main" id="{E66CC0BA-7479-E944-9223-120606B22BC9}"/>
              </a:ext>
            </a:extLst>
          </p:cNvPr>
          <p:cNvGrpSpPr/>
          <p:nvPr/>
        </p:nvGrpSpPr>
        <p:grpSpPr>
          <a:xfrm>
            <a:off x="4388641" y="4261935"/>
            <a:ext cx="2743200" cy="914400"/>
            <a:chOff x="4388642" y="4078682"/>
            <a:chExt cx="2743200" cy="914400"/>
          </a:xfrm>
        </p:grpSpPr>
        <p:pic>
          <p:nvPicPr>
            <p:cNvPr id="17" name="Graphic 16" descr="Server">
              <a:extLst>
                <a:ext uri="{FF2B5EF4-FFF2-40B4-BE49-F238E27FC236}">
                  <a16:creationId xmlns:a16="http://schemas.microsoft.com/office/drawing/2014/main" id="{DA2CDE7C-3951-6A41-ABC0-1D7725E2D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8642" y="4078682"/>
              <a:ext cx="914400" cy="914400"/>
            </a:xfrm>
            <a:prstGeom prst="rect">
              <a:avLst/>
            </a:prstGeom>
          </p:spPr>
        </p:pic>
        <p:pic>
          <p:nvPicPr>
            <p:cNvPr id="18" name="Graphic 17" descr="Server">
              <a:extLst>
                <a:ext uri="{FF2B5EF4-FFF2-40B4-BE49-F238E27FC236}">
                  <a16:creationId xmlns:a16="http://schemas.microsoft.com/office/drawing/2014/main" id="{442C1B40-FFB7-DD47-84BE-62F30BCD68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042" y="4078682"/>
              <a:ext cx="914400" cy="914400"/>
            </a:xfrm>
            <a:prstGeom prst="rect">
              <a:avLst/>
            </a:prstGeom>
          </p:spPr>
        </p:pic>
        <p:pic>
          <p:nvPicPr>
            <p:cNvPr id="19" name="Graphic 18" descr="Server">
              <a:extLst>
                <a:ext uri="{FF2B5EF4-FFF2-40B4-BE49-F238E27FC236}">
                  <a16:creationId xmlns:a16="http://schemas.microsoft.com/office/drawing/2014/main" id="{3F49A760-14C3-5C46-B686-9C2BAA6B63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442" y="4078682"/>
              <a:ext cx="914400" cy="914400"/>
            </a:xfrm>
            <a:prstGeom prst="rect">
              <a:avLst/>
            </a:prstGeom>
          </p:spPr>
        </p:pic>
      </p:grpSp>
      <p:grpSp>
        <p:nvGrpSpPr>
          <p:cNvPr id="23" name="Group 22">
            <a:extLst>
              <a:ext uri="{FF2B5EF4-FFF2-40B4-BE49-F238E27FC236}">
                <a16:creationId xmlns:a16="http://schemas.microsoft.com/office/drawing/2014/main" id="{801629F6-6DF2-6A49-8AC1-62EF53BE6C3E}"/>
              </a:ext>
            </a:extLst>
          </p:cNvPr>
          <p:cNvGrpSpPr/>
          <p:nvPr/>
        </p:nvGrpSpPr>
        <p:grpSpPr>
          <a:xfrm>
            <a:off x="1639366" y="4261935"/>
            <a:ext cx="2743200" cy="914400"/>
            <a:chOff x="4388642" y="4078682"/>
            <a:chExt cx="2743200" cy="914400"/>
          </a:xfrm>
        </p:grpSpPr>
        <p:pic>
          <p:nvPicPr>
            <p:cNvPr id="24" name="Graphic 23" descr="Server">
              <a:extLst>
                <a:ext uri="{FF2B5EF4-FFF2-40B4-BE49-F238E27FC236}">
                  <a16:creationId xmlns:a16="http://schemas.microsoft.com/office/drawing/2014/main" id="{B8CE2AE7-DFE5-5248-86F7-D51FD1B622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8642" y="4078682"/>
              <a:ext cx="914400" cy="914400"/>
            </a:xfrm>
            <a:prstGeom prst="rect">
              <a:avLst/>
            </a:prstGeom>
          </p:spPr>
        </p:pic>
        <p:pic>
          <p:nvPicPr>
            <p:cNvPr id="27" name="Graphic 26" descr="Server">
              <a:extLst>
                <a:ext uri="{FF2B5EF4-FFF2-40B4-BE49-F238E27FC236}">
                  <a16:creationId xmlns:a16="http://schemas.microsoft.com/office/drawing/2014/main" id="{3CAC67D6-D503-1149-A11C-43E0B05F24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042" y="4078682"/>
              <a:ext cx="914400" cy="914400"/>
            </a:xfrm>
            <a:prstGeom prst="rect">
              <a:avLst/>
            </a:prstGeom>
          </p:spPr>
        </p:pic>
        <p:pic>
          <p:nvPicPr>
            <p:cNvPr id="28" name="Graphic 27" descr="Server">
              <a:extLst>
                <a:ext uri="{FF2B5EF4-FFF2-40B4-BE49-F238E27FC236}">
                  <a16:creationId xmlns:a16="http://schemas.microsoft.com/office/drawing/2014/main" id="{38D7A540-BC8F-194B-A0FA-CDA560CA3A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442" y="4078682"/>
              <a:ext cx="914400" cy="914400"/>
            </a:xfrm>
            <a:prstGeom prst="rect">
              <a:avLst/>
            </a:prstGeom>
          </p:spPr>
        </p:pic>
      </p:grpSp>
      <p:grpSp>
        <p:nvGrpSpPr>
          <p:cNvPr id="29" name="Group 28">
            <a:extLst>
              <a:ext uri="{FF2B5EF4-FFF2-40B4-BE49-F238E27FC236}">
                <a16:creationId xmlns:a16="http://schemas.microsoft.com/office/drawing/2014/main" id="{DC86DB2A-7174-DC4B-B3AB-FB59C544326B}"/>
              </a:ext>
            </a:extLst>
          </p:cNvPr>
          <p:cNvGrpSpPr/>
          <p:nvPr/>
        </p:nvGrpSpPr>
        <p:grpSpPr>
          <a:xfrm>
            <a:off x="7113606" y="4261935"/>
            <a:ext cx="2743200" cy="914400"/>
            <a:chOff x="4388642" y="4078682"/>
            <a:chExt cx="2743200" cy="914400"/>
          </a:xfrm>
        </p:grpSpPr>
        <p:pic>
          <p:nvPicPr>
            <p:cNvPr id="30" name="Graphic 29" descr="Server">
              <a:extLst>
                <a:ext uri="{FF2B5EF4-FFF2-40B4-BE49-F238E27FC236}">
                  <a16:creationId xmlns:a16="http://schemas.microsoft.com/office/drawing/2014/main" id="{D9D65564-24A2-C646-8C54-AAC78917CA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8642" y="4078682"/>
              <a:ext cx="914400" cy="914400"/>
            </a:xfrm>
            <a:prstGeom prst="rect">
              <a:avLst/>
            </a:prstGeom>
          </p:spPr>
        </p:pic>
        <p:pic>
          <p:nvPicPr>
            <p:cNvPr id="31" name="Graphic 30" descr="Server">
              <a:extLst>
                <a:ext uri="{FF2B5EF4-FFF2-40B4-BE49-F238E27FC236}">
                  <a16:creationId xmlns:a16="http://schemas.microsoft.com/office/drawing/2014/main" id="{F7EC07FB-3945-8C42-86BE-6EFD9765B8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042" y="4078682"/>
              <a:ext cx="914400" cy="914400"/>
            </a:xfrm>
            <a:prstGeom prst="rect">
              <a:avLst/>
            </a:prstGeom>
          </p:spPr>
        </p:pic>
        <p:pic>
          <p:nvPicPr>
            <p:cNvPr id="40" name="Graphic 39" descr="Server">
              <a:extLst>
                <a:ext uri="{FF2B5EF4-FFF2-40B4-BE49-F238E27FC236}">
                  <a16:creationId xmlns:a16="http://schemas.microsoft.com/office/drawing/2014/main" id="{EF0A7AEE-65BA-0B44-BCDF-F9ACF2AF25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442" y="4078682"/>
              <a:ext cx="914400" cy="914400"/>
            </a:xfrm>
            <a:prstGeom prst="rect">
              <a:avLst/>
            </a:prstGeom>
          </p:spPr>
        </p:pic>
      </p:grpSp>
      <p:grpSp>
        <p:nvGrpSpPr>
          <p:cNvPr id="4" name="Group 3">
            <a:extLst>
              <a:ext uri="{FF2B5EF4-FFF2-40B4-BE49-F238E27FC236}">
                <a16:creationId xmlns:a16="http://schemas.microsoft.com/office/drawing/2014/main" id="{C86032A5-0DBF-9D43-976B-E6D6B7495889}"/>
              </a:ext>
            </a:extLst>
          </p:cNvPr>
          <p:cNvGrpSpPr/>
          <p:nvPr/>
        </p:nvGrpSpPr>
        <p:grpSpPr>
          <a:xfrm>
            <a:off x="4501097" y="1643439"/>
            <a:ext cx="672229" cy="2618496"/>
            <a:chOff x="4501097" y="1643439"/>
            <a:chExt cx="672229" cy="2618496"/>
          </a:xfrm>
        </p:grpSpPr>
        <p:grpSp>
          <p:nvGrpSpPr>
            <p:cNvPr id="33" name="Group 32">
              <a:extLst>
                <a:ext uri="{FF2B5EF4-FFF2-40B4-BE49-F238E27FC236}">
                  <a16:creationId xmlns:a16="http://schemas.microsoft.com/office/drawing/2014/main" id="{8D777E90-F1B8-D84C-B9E0-1E59E06E9941}"/>
                </a:ext>
              </a:extLst>
            </p:cNvPr>
            <p:cNvGrpSpPr/>
            <p:nvPr/>
          </p:nvGrpSpPr>
          <p:grpSpPr>
            <a:xfrm>
              <a:off x="4518358" y="2681436"/>
              <a:ext cx="654968" cy="969289"/>
              <a:chOff x="454359" y="938848"/>
              <a:chExt cx="654968" cy="969289"/>
            </a:xfrm>
          </p:grpSpPr>
          <p:pic>
            <p:nvPicPr>
              <p:cNvPr id="25" name="Graphic 24" descr="Document">
                <a:extLst>
                  <a:ext uri="{FF2B5EF4-FFF2-40B4-BE49-F238E27FC236}">
                    <a16:creationId xmlns:a16="http://schemas.microsoft.com/office/drawing/2014/main" id="{F7374448-E1D5-1344-AFD6-2760F74B59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4359" y="938848"/>
                <a:ext cx="654968" cy="654968"/>
              </a:xfrm>
              <a:prstGeom prst="rect">
                <a:avLst/>
              </a:prstGeom>
            </p:spPr>
          </p:pic>
          <p:sp>
            <p:nvSpPr>
              <p:cNvPr id="26" name="Text Placeholder 3">
                <a:extLst>
                  <a:ext uri="{FF2B5EF4-FFF2-40B4-BE49-F238E27FC236}">
                    <a16:creationId xmlns:a16="http://schemas.microsoft.com/office/drawing/2014/main" id="{EBD7A169-A053-914E-AF28-17741A64580C}"/>
                  </a:ext>
                </a:extLst>
              </p:cNvPr>
              <p:cNvSpPr txBox="1">
                <a:spLocks/>
              </p:cNvSpPr>
              <p:nvPr/>
            </p:nvSpPr>
            <p:spPr>
              <a:xfrm>
                <a:off x="642169" y="1593816"/>
                <a:ext cx="354201" cy="3143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2000" dirty="0">
                    <a:solidFill>
                      <a:schemeClr val="accent4"/>
                    </a:solidFill>
                  </a:rPr>
                  <a:t>A</a:t>
                </a:r>
                <a:r>
                  <a:rPr lang="en-AU" sz="1400" dirty="0">
                    <a:solidFill>
                      <a:schemeClr val="accent4"/>
                    </a:solidFill>
                  </a:rPr>
                  <a:t>2</a:t>
                </a:r>
                <a:endParaRPr lang="en-US" sz="1400" dirty="0">
                  <a:solidFill>
                    <a:schemeClr val="accent4"/>
                  </a:solidFill>
                </a:endParaRPr>
              </a:p>
            </p:txBody>
          </p:sp>
        </p:grpSp>
        <p:cxnSp>
          <p:nvCxnSpPr>
            <p:cNvPr id="59" name="Elbow Connector 58">
              <a:extLst>
                <a:ext uri="{FF2B5EF4-FFF2-40B4-BE49-F238E27FC236}">
                  <a16:creationId xmlns:a16="http://schemas.microsoft.com/office/drawing/2014/main" id="{FB06DA2A-CA32-644A-B790-433BB654CA97}"/>
                </a:ext>
              </a:extLst>
            </p:cNvPr>
            <p:cNvCxnSpPr>
              <a:cxnSpLocks/>
            </p:cNvCxnSpPr>
            <p:nvPr/>
          </p:nvCxnSpPr>
          <p:spPr>
            <a:xfrm rot="16200000" flipH="1">
              <a:off x="4578397" y="4006645"/>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 Placeholder 3">
              <a:extLst>
                <a:ext uri="{FF2B5EF4-FFF2-40B4-BE49-F238E27FC236}">
                  <a16:creationId xmlns:a16="http://schemas.microsoft.com/office/drawing/2014/main" id="{C1A9E61A-B50F-884E-A183-5D8EFCD6C6B8}"/>
                </a:ext>
              </a:extLst>
            </p:cNvPr>
            <p:cNvSpPr txBox="1">
              <a:spLocks/>
            </p:cNvSpPr>
            <p:nvPr/>
          </p:nvSpPr>
          <p:spPr>
            <a:xfrm>
              <a:off x="4501097" y="1643439"/>
              <a:ext cx="665175"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1400" b="0" dirty="0"/>
                <a:t>Write</a:t>
              </a:r>
            </a:p>
          </p:txBody>
        </p:sp>
        <p:cxnSp>
          <p:nvCxnSpPr>
            <p:cNvPr id="49" name="Elbow Connector 48">
              <a:extLst>
                <a:ext uri="{FF2B5EF4-FFF2-40B4-BE49-F238E27FC236}">
                  <a16:creationId xmlns:a16="http://schemas.microsoft.com/office/drawing/2014/main" id="{B9954F08-93F9-5D48-B488-E2DBD3DDD570}"/>
                </a:ext>
              </a:extLst>
            </p:cNvPr>
            <p:cNvCxnSpPr>
              <a:cxnSpLocks/>
            </p:cNvCxnSpPr>
            <p:nvPr/>
          </p:nvCxnSpPr>
          <p:spPr>
            <a:xfrm rot="16200000" flipH="1">
              <a:off x="4578395" y="2325516"/>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30D4FBB5-DE2D-B842-B466-A9A56191402E}"/>
              </a:ext>
            </a:extLst>
          </p:cNvPr>
          <p:cNvGrpSpPr/>
          <p:nvPr/>
        </p:nvGrpSpPr>
        <p:grpSpPr>
          <a:xfrm>
            <a:off x="1770328" y="1643439"/>
            <a:ext cx="665175" cy="2618497"/>
            <a:chOff x="1763977" y="1643439"/>
            <a:chExt cx="665175" cy="2618497"/>
          </a:xfrm>
        </p:grpSpPr>
        <p:sp>
          <p:nvSpPr>
            <p:cNvPr id="39" name="Text Placeholder 3">
              <a:extLst>
                <a:ext uri="{FF2B5EF4-FFF2-40B4-BE49-F238E27FC236}">
                  <a16:creationId xmlns:a16="http://schemas.microsoft.com/office/drawing/2014/main" id="{7EC9E25D-43DC-A644-8816-8D253EE773F1}"/>
                </a:ext>
              </a:extLst>
            </p:cNvPr>
            <p:cNvSpPr txBox="1">
              <a:spLocks/>
            </p:cNvSpPr>
            <p:nvPr/>
          </p:nvSpPr>
          <p:spPr>
            <a:xfrm>
              <a:off x="1763977" y="1643439"/>
              <a:ext cx="665175" cy="380973"/>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1400" b="0" dirty="0"/>
                <a:t>Read</a:t>
              </a:r>
            </a:p>
          </p:txBody>
        </p:sp>
        <p:cxnSp>
          <p:nvCxnSpPr>
            <p:cNvPr id="48" name="Elbow Connector 47">
              <a:extLst>
                <a:ext uri="{FF2B5EF4-FFF2-40B4-BE49-F238E27FC236}">
                  <a16:creationId xmlns:a16="http://schemas.microsoft.com/office/drawing/2014/main" id="{1CBF8EF1-E98F-D143-B937-B5B69A9A9607}"/>
                </a:ext>
              </a:extLst>
            </p:cNvPr>
            <p:cNvCxnSpPr>
              <a:cxnSpLocks/>
            </p:cNvCxnSpPr>
            <p:nvPr/>
          </p:nvCxnSpPr>
          <p:spPr>
            <a:xfrm rot="5400000" flipH="1" flipV="1">
              <a:off x="1841276" y="4006646"/>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1415DAAE-E32E-7740-90E0-B47A9D946F7C}"/>
                </a:ext>
              </a:extLst>
            </p:cNvPr>
            <p:cNvCxnSpPr>
              <a:cxnSpLocks/>
            </p:cNvCxnSpPr>
            <p:nvPr/>
          </p:nvCxnSpPr>
          <p:spPr>
            <a:xfrm rot="5400000" flipH="1" flipV="1">
              <a:off x="1822687" y="2327641"/>
              <a:ext cx="51057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BA481131-783C-C041-8072-9FC3511F9D71}"/>
                </a:ext>
              </a:extLst>
            </p:cNvPr>
            <p:cNvGrpSpPr/>
            <p:nvPr/>
          </p:nvGrpSpPr>
          <p:grpSpPr>
            <a:xfrm>
              <a:off x="1774184" y="2681436"/>
              <a:ext cx="654968" cy="969289"/>
              <a:chOff x="454359" y="938848"/>
              <a:chExt cx="654968" cy="969289"/>
            </a:xfrm>
          </p:grpSpPr>
          <p:pic>
            <p:nvPicPr>
              <p:cNvPr id="53" name="Graphic 52" descr="Document">
                <a:extLst>
                  <a:ext uri="{FF2B5EF4-FFF2-40B4-BE49-F238E27FC236}">
                    <a16:creationId xmlns:a16="http://schemas.microsoft.com/office/drawing/2014/main" id="{A546A3A4-6971-0D4A-90EF-566A4074B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4359" y="938848"/>
                <a:ext cx="654968" cy="654968"/>
              </a:xfrm>
              <a:prstGeom prst="rect">
                <a:avLst/>
              </a:prstGeom>
            </p:spPr>
          </p:pic>
          <p:sp>
            <p:nvSpPr>
              <p:cNvPr id="54" name="Text Placeholder 3">
                <a:extLst>
                  <a:ext uri="{FF2B5EF4-FFF2-40B4-BE49-F238E27FC236}">
                    <a16:creationId xmlns:a16="http://schemas.microsoft.com/office/drawing/2014/main" id="{FED29079-5A38-CD44-A1B8-F445D47D14FA}"/>
                  </a:ext>
                </a:extLst>
              </p:cNvPr>
              <p:cNvSpPr txBox="1">
                <a:spLocks/>
              </p:cNvSpPr>
              <p:nvPr/>
            </p:nvSpPr>
            <p:spPr>
              <a:xfrm>
                <a:off x="642169" y="1593816"/>
                <a:ext cx="354201" cy="314321"/>
              </a:xfrm>
              <a:prstGeom prst="rect">
                <a:avLst/>
              </a:prstGeom>
            </p:spPr>
            <p:txBody>
              <a:bodyPr lIns="0" tIns="0" rIns="0" bIns="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spc="-40" baseline="0">
                    <a:solidFill>
                      <a:schemeClr val="bg2"/>
                    </a:solidFill>
                    <a:latin typeface="+mn-lt"/>
                    <a:ea typeface="+mn-ea"/>
                    <a:cs typeface="+mn-cs"/>
                  </a:defRPr>
                </a:lvl1pPr>
                <a:lvl2pPr marL="6858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144000" algn="l" defTabSz="914400" rtl="0" eaLnBrk="1" latinLnBrk="0" hangingPunct="1">
                  <a:lnSpc>
                    <a:spcPts val="18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2000" dirty="0">
                    <a:solidFill>
                      <a:schemeClr val="accent4"/>
                    </a:solidFill>
                  </a:rPr>
                  <a:t>A</a:t>
                </a:r>
                <a:r>
                  <a:rPr lang="en-AU" sz="1400" dirty="0">
                    <a:solidFill>
                      <a:schemeClr val="accent4"/>
                    </a:solidFill>
                  </a:rPr>
                  <a:t>1</a:t>
                </a:r>
                <a:endParaRPr lang="en-US" sz="1400" dirty="0">
                  <a:solidFill>
                    <a:schemeClr val="accent4"/>
                  </a:solidFill>
                </a:endParaRPr>
              </a:p>
            </p:txBody>
          </p:sp>
        </p:grpSp>
      </p:grpSp>
      <p:grpSp>
        <p:nvGrpSpPr>
          <p:cNvPr id="34" name="Group 33">
            <a:extLst>
              <a:ext uri="{FF2B5EF4-FFF2-40B4-BE49-F238E27FC236}">
                <a16:creationId xmlns:a16="http://schemas.microsoft.com/office/drawing/2014/main" id="{CF414D52-AFE2-0047-9BAE-21B30E9BCAD5}"/>
              </a:ext>
            </a:extLst>
          </p:cNvPr>
          <p:cNvGrpSpPr/>
          <p:nvPr/>
        </p:nvGrpSpPr>
        <p:grpSpPr>
          <a:xfrm>
            <a:off x="2102916" y="5169985"/>
            <a:ext cx="5474239" cy="12701"/>
            <a:chOff x="2102916" y="5169985"/>
            <a:chExt cx="5474239" cy="12701"/>
          </a:xfrm>
        </p:grpSpPr>
        <p:cxnSp>
          <p:nvCxnSpPr>
            <p:cNvPr id="35" name="Elbow Connector 34">
              <a:extLst>
                <a:ext uri="{FF2B5EF4-FFF2-40B4-BE49-F238E27FC236}">
                  <a16:creationId xmlns:a16="http://schemas.microsoft.com/office/drawing/2014/main" id="{87BCA57F-80D7-CD42-9F19-624F7037F301}"/>
                </a:ext>
              </a:extLst>
            </p:cNvPr>
            <p:cNvCxnSpPr>
              <a:cxnSpLocks/>
            </p:cNvCxnSpPr>
            <p:nvPr/>
          </p:nvCxnSpPr>
          <p:spPr>
            <a:xfrm rot="5400000">
              <a:off x="3471204" y="3801698"/>
              <a:ext cx="12700" cy="274927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57EA113B-6D7F-6B4D-B39C-5A50DEDB5F2F}"/>
                </a:ext>
              </a:extLst>
            </p:cNvPr>
            <p:cNvCxnSpPr>
              <a:cxnSpLocks/>
            </p:cNvCxnSpPr>
            <p:nvPr/>
          </p:nvCxnSpPr>
          <p:spPr>
            <a:xfrm rot="16200000" flipH="1">
              <a:off x="6208323" y="3813852"/>
              <a:ext cx="12700" cy="272496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518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maysim">
  <a:themeElements>
    <a:clrScheme name="amaysim theme colours">
      <a:dk1>
        <a:srgbClr val="603F66"/>
      </a:dk1>
      <a:lt1>
        <a:srgbClr val="FFFFFF"/>
      </a:lt1>
      <a:dk2>
        <a:srgbClr val="FF5500"/>
      </a:dk2>
      <a:lt2>
        <a:srgbClr val="FF5500"/>
      </a:lt2>
      <a:accent1>
        <a:srgbClr val="FF5500"/>
      </a:accent1>
      <a:accent2>
        <a:srgbClr val="7030A0"/>
      </a:accent2>
      <a:accent3>
        <a:srgbClr val="FCA0C9"/>
      </a:accent3>
      <a:accent4>
        <a:srgbClr val="52CCC8"/>
      </a:accent4>
      <a:accent5>
        <a:srgbClr val="C11586"/>
      </a:accent5>
      <a:accent6>
        <a:srgbClr val="510063"/>
      </a:accent6>
      <a:hlink>
        <a:srgbClr val="FF5500"/>
      </a:hlink>
      <a:folHlink>
        <a:srgbClr val="C84100"/>
      </a:folHlink>
    </a:clrScheme>
    <a:fontScheme name="amaysim">
      <a:majorFont>
        <a:latin typeface="Mark Offc Pro Medium"/>
        <a:ea typeface=""/>
        <a:cs typeface=""/>
      </a:majorFont>
      <a:minorFont>
        <a:latin typeface="Mark Offc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aysim.potx" id="{2CCA2D09-D7D5-411A-A3FF-612A1E9897F0}" vid="{AB7DAB4F-3072-4747-A2E6-F3C7F9ED0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amaysim</Template>
  <TotalTime>12621</TotalTime>
  <Words>1704</Words>
  <Application>Microsoft Macintosh PowerPoint</Application>
  <PresentationFormat>Custom</PresentationFormat>
  <Paragraphs>521</Paragraphs>
  <Slides>60</Slides>
  <Notes>15</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Amazon Ember</vt:lpstr>
      <vt:lpstr>Arial</vt:lpstr>
      <vt:lpstr>Calibri</vt:lpstr>
      <vt:lpstr>Mark Offc Pro</vt:lpstr>
      <vt:lpstr>amaysim</vt:lpstr>
      <vt:lpstr>Designing for DynamoDB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Zach Dowd</dc:creator>
  <cp:lastModifiedBy>Toby Hede</cp:lastModifiedBy>
  <cp:revision>326</cp:revision>
  <dcterms:created xsi:type="dcterms:W3CDTF">2017-06-15T11:12:38Z</dcterms:created>
  <dcterms:modified xsi:type="dcterms:W3CDTF">2020-02-12T11:51:41Z</dcterms:modified>
</cp:coreProperties>
</file>